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8" r:id="rId3"/>
    <p:sldId id="279" r:id="rId4"/>
    <p:sldId id="280" r:id="rId5"/>
    <p:sldId id="281" r:id="rId6"/>
    <p:sldId id="283" r:id="rId7"/>
    <p:sldId id="265" r:id="rId8"/>
    <p:sldId id="266" r:id="rId9"/>
    <p:sldId id="267" r:id="rId10"/>
    <p:sldId id="268" r:id="rId11"/>
    <p:sldId id="28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42" autoAdjust="0"/>
    <p:restoredTop sz="94364" autoAdjust="0"/>
  </p:normalViewPr>
  <p:slideViewPr>
    <p:cSldViewPr snapToGrid="0">
      <p:cViewPr>
        <p:scale>
          <a:sx n="48" d="100"/>
          <a:sy n="48" d="100"/>
        </p:scale>
        <p:origin x="13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4F1EC-6BA4-4C44-A296-EC74A211176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C9744-BF86-410A-91C6-07E9E171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91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9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64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88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5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3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4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2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3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9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3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8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4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2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8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1136" y="-1007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2032" y="0"/>
            <a:ext cx="6665014" cy="20270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12851" y="1406461"/>
            <a:ext cx="1344125" cy="1706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" y="3009125"/>
            <a:ext cx="12192000" cy="3867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3" y="268833"/>
            <a:ext cx="1279169" cy="123356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18231" y="1250869"/>
            <a:ext cx="8953268" cy="971062"/>
          </a:xfrm>
          <a:prstGeom prst="round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 DÂN QUẬN PHÚ NHUẬN</a:t>
            </a:r>
            <a:b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TIỂU HỌC NGUYỄN ĐÌNH CHÍNH</a:t>
            </a:r>
          </a:p>
        </p:txBody>
      </p:sp>
      <p:sp>
        <p:nvSpPr>
          <p:cNvPr id="17" name="Freeform 16"/>
          <p:cNvSpPr/>
          <p:nvPr/>
        </p:nvSpPr>
        <p:spPr>
          <a:xfrm>
            <a:off x="2039512" y="2776457"/>
            <a:ext cx="8110705" cy="1216534"/>
          </a:xfrm>
          <a:custGeom>
            <a:avLst/>
            <a:gdLst/>
            <a:ahLst/>
            <a:cxnLst/>
            <a:rect l="l" t="t" r="r" b="b"/>
            <a:pathLst>
              <a:path w="7158609" h="856488">
                <a:moveTo>
                  <a:pt x="5167123" y="363474"/>
                </a:moveTo>
                <a:cubicBezTo>
                  <a:pt x="5122926" y="363474"/>
                  <a:pt x="5100828" y="387350"/>
                  <a:pt x="5100828" y="435102"/>
                </a:cubicBezTo>
                <a:cubicBezTo>
                  <a:pt x="5100828" y="453390"/>
                  <a:pt x="5105654" y="468630"/>
                  <a:pt x="5115307" y="480822"/>
                </a:cubicBezTo>
                <a:cubicBezTo>
                  <a:pt x="5124958" y="493014"/>
                  <a:pt x="5138928" y="499110"/>
                  <a:pt x="5157216" y="499110"/>
                </a:cubicBezTo>
                <a:cubicBezTo>
                  <a:pt x="5176012" y="499110"/>
                  <a:pt x="5190236" y="492633"/>
                  <a:pt x="5199889" y="479679"/>
                </a:cubicBezTo>
                <a:cubicBezTo>
                  <a:pt x="5209540" y="466725"/>
                  <a:pt x="5214366" y="448818"/>
                  <a:pt x="5214366" y="425958"/>
                </a:cubicBezTo>
                <a:cubicBezTo>
                  <a:pt x="5214366" y="404622"/>
                  <a:pt x="5211191" y="388874"/>
                  <a:pt x="5204841" y="378714"/>
                </a:cubicBezTo>
                <a:cubicBezTo>
                  <a:pt x="5198491" y="368554"/>
                  <a:pt x="5185918" y="363474"/>
                  <a:pt x="5167123" y="363474"/>
                </a:cubicBezTo>
                <a:close/>
                <a:moveTo>
                  <a:pt x="1223773" y="363474"/>
                </a:moveTo>
                <a:cubicBezTo>
                  <a:pt x="1179576" y="363474"/>
                  <a:pt x="1157478" y="387350"/>
                  <a:pt x="1157478" y="435102"/>
                </a:cubicBezTo>
                <a:cubicBezTo>
                  <a:pt x="1157478" y="453390"/>
                  <a:pt x="1162304" y="468630"/>
                  <a:pt x="1171956" y="480822"/>
                </a:cubicBezTo>
                <a:cubicBezTo>
                  <a:pt x="1181608" y="493014"/>
                  <a:pt x="1195578" y="499110"/>
                  <a:pt x="1213866" y="499110"/>
                </a:cubicBezTo>
                <a:cubicBezTo>
                  <a:pt x="1232662" y="499110"/>
                  <a:pt x="1246886" y="492633"/>
                  <a:pt x="1256538" y="479679"/>
                </a:cubicBezTo>
                <a:cubicBezTo>
                  <a:pt x="1266190" y="466725"/>
                  <a:pt x="1271017" y="448818"/>
                  <a:pt x="1271017" y="425958"/>
                </a:cubicBezTo>
                <a:cubicBezTo>
                  <a:pt x="1271017" y="404622"/>
                  <a:pt x="1267841" y="388874"/>
                  <a:pt x="1261491" y="378714"/>
                </a:cubicBezTo>
                <a:cubicBezTo>
                  <a:pt x="1255141" y="368554"/>
                  <a:pt x="1242568" y="363474"/>
                  <a:pt x="1223773" y="363474"/>
                </a:cubicBezTo>
                <a:close/>
                <a:moveTo>
                  <a:pt x="1686687" y="362712"/>
                </a:moveTo>
                <a:cubicBezTo>
                  <a:pt x="1670939" y="362712"/>
                  <a:pt x="1657604" y="368554"/>
                  <a:pt x="1646682" y="380238"/>
                </a:cubicBezTo>
                <a:cubicBezTo>
                  <a:pt x="1635760" y="391922"/>
                  <a:pt x="1630299" y="406400"/>
                  <a:pt x="1630299" y="423672"/>
                </a:cubicBezTo>
                <a:cubicBezTo>
                  <a:pt x="1630299" y="441452"/>
                  <a:pt x="1635760" y="456438"/>
                  <a:pt x="1646682" y="468630"/>
                </a:cubicBezTo>
                <a:cubicBezTo>
                  <a:pt x="1657604" y="480822"/>
                  <a:pt x="1670939" y="486918"/>
                  <a:pt x="1686687" y="486918"/>
                </a:cubicBezTo>
                <a:cubicBezTo>
                  <a:pt x="1701419" y="486918"/>
                  <a:pt x="1714119" y="480822"/>
                  <a:pt x="1724787" y="468630"/>
                </a:cubicBezTo>
                <a:cubicBezTo>
                  <a:pt x="1735455" y="456438"/>
                  <a:pt x="1740789" y="441452"/>
                  <a:pt x="1740789" y="423672"/>
                </a:cubicBezTo>
                <a:cubicBezTo>
                  <a:pt x="1740789" y="406400"/>
                  <a:pt x="1735455" y="391922"/>
                  <a:pt x="1724787" y="380238"/>
                </a:cubicBezTo>
                <a:cubicBezTo>
                  <a:pt x="1714119" y="368554"/>
                  <a:pt x="1701419" y="362712"/>
                  <a:pt x="1686687" y="362712"/>
                </a:cubicBezTo>
                <a:close/>
                <a:moveTo>
                  <a:pt x="4066794" y="352806"/>
                </a:moveTo>
                <a:cubicBezTo>
                  <a:pt x="4065270" y="352806"/>
                  <a:pt x="4063238" y="353060"/>
                  <a:pt x="4060698" y="353568"/>
                </a:cubicBezTo>
                <a:cubicBezTo>
                  <a:pt x="4058158" y="354076"/>
                  <a:pt x="4053713" y="355600"/>
                  <a:pt x="4047363" y="358140"/>
                </a:cubicBezTo>
                <a:cubicBezTo>
                  <a:pt x="4041013" y="360680"/>
                  <a:pt x="4035425" y="363982"/>
                  <a:pt x="4030599" y="368046"/>
                </a:cubicBezTo>
                <a:cubicBezTo>
                  <a:pt x="4025773" y="372110"/>
                  <a:pt x="4021328" y="378333"/>
                  <a:pt x="4017264" y="386715"/>
                </a:cubicBezTo>
                <a:cubicBezTo>
                  <a:pt x="4013200" y="395097"/>
                  <a:pt x="4011168" y="404876"/>
                  <a:pt x="4011168" y="416052"/>
                </a:cubicBezTo>
                <a:cubicBezTo>
                  <a:pt x="4011168" y="462788"/>
                  <a:pt x="4028186" y="486156"/>
                  <a:pt x="4062222" y="486156"/>
                </a:cubicBezTo>
                <a:cubicBezTo>
                  <a:pt x="4102354" y="486156"/>
                  <a:pt x="4122420" y="461518"/>
                  <a:pt x="4122420" y="412242"/>
                </a:cubicBezTo>
                <a:cubicBezTo>
                  <a:pt x="4122420" y="394970"/>
                  <a:pt x="4117467" y="380746"/>
                  <a:pt x="4107561" y="369570"/>
                </a:cubicBezTo>
                <a:cubicBezTo>
                  <a:pt x="4097655" y="358394"/>
                  <a:pt x="4084066" y="352806"/>
                  <a:pt x="4066794" y="352806"/>
                </a:cubicBezTo>
                <a:close/>
                <a:moveTo>
                  <a:pt x="6231636" y="321564"/>
                </a:moveTo>
                <a:cubicBezTo>
                  <a:pt x="6217920" y="321564"/>
                  <a:pt x="6206871" y="326771"/>
                  <a:pt x="6198489" y="337185"/>
                </a:cubicBezTo>
                <a:cubicBezTo>
                  <a:pt x="6190107" y="347599"/>
                  <a:pt x="6185916" y="360172"/>
                  <a:pt x="6185916" y="374904"/>
                </a:cubicBezTo>
                <a:cubicBezTo>
                  <a:pt x="6185916" y="381508"/>
                  <a:pt x="6186170" y="387096"/>
                  <a:pt x="6186678" y="391668"/>
                </a:cubicBezTo>
                <a:cubicBezTo>
                  <a:pt x="6200394" y="399796"/>
                  <a:pt x="6218428" y="403860"/>
                  <a:pt x="6240780" y="403860"/>
                </a:cubicBezTo>
                <a:cubicBezTo>
                  <a:pt x="6253480" y="403352"/>
                  <a:pt x="6263767" y="399288"/>
                  <a:pt x="6271641" y="391668"/>
                </a:cubicBezTo>
                <a:cubicBezTo>
                  <a:pt x="6279515" y="384048"/>
                  <a:pt x="6283452" y="374904"/>
                  <a:pt x="6283452" y="364236"/>
                </a:cubicBezTo>
                <a:cubicBezTo>
                  <a:pt x="6283452" y="352044"/>
                  <a:pt x="6278245" y="342011"/>
                  <a:pt x="6267832" y="334137"/>
                </a:cubicBezTo>
                <a:cubicBezTo>
                  <a:pt x="6257417" y="326263"/>
                  <a:pt x="6245352" y="322072"/>
                  <a:pt x="6231636" y="321564"/>
                </a:cubicBezTo>
                <a:close/>
                <a:moveTo>
                  <a:pt x="5645277" y="227838"/>
                </a:moveTo>
                <a:cubicBezTo>
                  <a:pt x="5690998" y="227838"/>
                  <a:pt x="5727573" y="238887"/>
                  <a:pt x="5755005" y="260985"/>
                </a:cubicBezTo>
                <a:cubicBezTo>
                  <a:pt x="5782437" y="283083"/>
                  <a:pt x="5796153" y="306832"/>
                  <a:pt x="5796153" y="332232"/>
                </a:cubicBezTo>
                <a:cubicBezTo>
                  <a:pt x="5796153" y="346456"/>
                  <a:pt x="5792979" y="359029"/>
                  <a:pt x="5786628" y="369951"/>
                </a:cubicBezTo>
                <a:cubicBezTo>
                  <a:pt x="5780278" y="380873"/>
                  <a:pt x="5774055" y="388366"/>
                  <a:pt x="5767959" y="392430"/>
                </a:cubicBezTo>
                <a:lnTo>
                  <a:pt x="5758053" y="397764"/>
                </a:lnTo>
                <a:cubicBezTo>
                  <a:pt x="5743321" y="384048"/>
                  <a:pt x="5713603" y="377190"/>
                  <a:pt x="5668899" y="377190"/>
                </a:cubicBezTo>
                <a:cubicBezTo>
                  <a:pt x="5647055" y="377190"/>
                  <a:pt x="5632196" y="383159"/>
                  <a:pt x="5624323" y="395097"/>
                </a:cubicBezTo>
                <a:cubicBezTo>
                  <a:pt x="5616448" y="407035"/>
                  <a:pt x="5612511" y="420116"/>
                  <a:pt x="5612511" y="434340"/>
                </a:cubicBezTo>
                <a:cubicBezTo>
                  <a:pt x="5612511" y="453644"/>
                  <a:pt x="5617464" y="468884"/>
                  <a:pt x="5627370" y="480060"/>
                </a:cubicBezTo>
                <a:cubicBezTo>
                  <a:pt x="5637276" y="491236"/>
                  <a:pt x="5652135" y="496824"/>
                  <a:pt x="5671948" y="496824"/>
                </a:cubicBezTo>
                <a:cubicBezTo>
                  <a:pt x="5685155" y="496824"/>
                  <a:pt x="5698617" y="495173"/>
                  <a:pt x="5712333" y="491871"/>
                </a:cubicBezTo>
                <a:cubicBezTo>
                  <a:pt x="5726049" y="488569"/>
                  <a:pt x="5737352" y="485140"/>
                  <a:pt x="5746242" y="481584"/>
                </a:cubicBezTo>
                <a:cubicBezTo>
                  <a:pt x="5755132" y="478028"/>
                  <a:pt x="5760085" y="476250"/>
                  <a:pt x="5761101" y="476250"/>
                </a:cubicBezTo>
                <a:cubicBezTo>
                  <a:pt x="5784977" y="476250"/>
                  <a:pt x="5799455" y="493522"/>
                  <a:pt x="5804535" y="528066"/>
                </a:cubicBezTo>
                <a:cubicBezTo>
                  <a:pt x="5804535" y="547370"/>
                  <a:pt x="5798567" y="563753"/>
                  <a:pt x="5786628" y="577215"/>
                </a:cubicBezTo>
                <a:cubicBezTo>
                  <a:pt x="5774690" y="590677"/>
                  <a:pt x="5758942" y="600710"/>
                  <a:pt x="5739384" y="607314"/>
                </a:cubicBezTo>
                <a:cubicBezTo>
                  <a:pt x="5719826" y="613918"/>
                  <a:pt x="5700649" y="618617"/>
                  <a:pt x="5681853" y="621411"/>
                </a:cubicBezTo>
                <a:cubicBezTo>
                  <a:pt x="5663057" y="624205"/>
                  <a:pt x="5643499" y="625602"/>
                  <a:pt x="5623179" y="625602"/>
                </a:cubicBezTo>
                <a:cubicBezTo>
                  <a:pt x="5566791" y="625602"/>
                  <a:pt x="5518785" y="607822"/>
                  <a:pt x="5479161" y="572262"/>
                </a:cubicBezTo>
                <a:cubicBezTo>
                  <a:pt x="5439537" y="536702"/>
                  <a:pt x="5419725" y="489204"/>
                  <a:pt x="5419725" y="429768"/>
                </a:cubicBezTo>
                <a:cubicBezTo>
                  <a:pt x="5419725" y="369316"/>
                  <a:pt x="5441315" y="320548"/>
                  <a:pt x="5484495" y="283464"/>
                </a:cubicBezTo>
                <a:cubicBezTo>
                  <a:pt x="5527676" y="246380"/>
                  <a:pt x="5581269" y="227838"/>
                  <a:pt x="5645277" y="227838"/>
                </a:cubicBezTo>
                <a:close/>
                <a:moveTo>
                  <a:pt x="4730877" y="227838"/>
                </a:moveTo>
                <a:cubicBezTo>
                  <a:pt x="4776598" y="227838"/>
                  <a:pt x="4813173" y="238887"/>
                  <a:pt x="4840605" y="260985"/>
                </a:cubicBezTo>
                <a:cubicBezTo>
                  <a:pt x="4868037" y="283083"/>
                  <a:pt x="4881753" y="306832"/>
                  <a:pt x="4881753" y="332232"/>
                </a:cubicBezTo>
                <a:cubicBezTo>
                  <a:pt x="4881753" y="346456"/>
                  <a:pt x="4878579" y="359029"/>
                  <a:pt x="4872228" y="369951"/>
                </a:cubicBezTo>
                <a:cubicBezTo>
                  <a:pt x="4865878" y="380873"/>
                  <a:pt x="4859655" y="388366"/>
                  <a:pt x="4853559" y="392430"/>
                </a:cubicBezTo>
                <a:lnTo>
                  <a:pt x="4843653" y="397764"/>
                </a:lnTo>
                <a:cubicBezTo>
                  <a:pt x="4828921" y="384048"/>
                  <a:pt x="4799203" y="377190"/>
                  <a:pt x="4754499" y="377190"/>
                </a:cubicBezTo>
                <a:cubicBezTo>
                  <a:pt x="4732655" y="377190"/>
                  <a:pt x="4717796" y="383159"/>
                  <a:pt x="4709922" y="395097"/>
                </a:cubicBezTo>
                <a:cubicBezTo>
                  <a:pt x="4702048" y="407035"/>
                  <a:pt x="4698111" y="420116"/>
                  <a:pt x="4698111" y="434340"/>
                </a:cubicBezTo>
                <a:cubicBezTo>
                  <a:pt x="4698111" y="453644"/>
                  <a:pt x="4703064" y="468884"/>
                  <a:pt x="4712970" y="480060"/>
                </a:cubicBezTo>
                <a:cubicBezTo>
                  <a:pt x="4722876" y="491236"/>
                  <a:pt x="4737735" y="496824"/>
                  <a:pt x="4757547" y="496824"/>
                </a:cubicBezTo>
                <a:cubicBezTo>
                  <a:pt x="4770755" y="496824"/>
                  <a:pt x="4784217" y="495173"/>
                  <a:pt x="4797933" y="491871"/>
                </a:cubicBezTo>
                <a:cubicBezTo>
                  <a:pt x="4811649" y="488569"/>
                  <a:pt x="4822952" y="485140"/>
                  <a:pt x="4831842" y="481584"/>
                </a:cubicBezTo>
                <a:cubicBezTo>
                  <a:pt x="4840733" y="478028"/>
                  <a:pt x="4845685" y="476250"/>
                  <a:pt x="4846701" y="476250"/>
                </a:cubicBezTo>
                <a:cubicBezTo>
                  <a:pt x="4870577" y="476250"/>
                  <a:pt x="4885055" y="493522"/>
                  <a:pt x="4890135" y="528066"/>
                </a:cubicBezTo>
                <a:cubicBezTo>
                  <a:pt x="4890135" y="547370"/>
                  <a:pt x="4884167" y="563753"/>
                  <a:pt x="4872228" y="577215"/>
                </a:cubicBezTo>
                <a:cubicBezTo>
                  <a:pt x="4860290" y="590677"/>
                  <a:pt x="4844542" y="600710"/>
                  <a:pt x="4824984" y="607314"/>
                </a:cubicBezTo>
                <a:cubicBezTo>
                  <a:pt x="4805427" y="613918"/>
                  <a:pt x="4786249" y="618617"/>
                  <a:pt x="4767453" y="621411"/>
                </a:cubicBezTo>
                <a:cubicBezTo>
                  <a:pt x="4748657" y="624205"/>
                  <a:pt x="4729099" y="625602"/>
                  <a:pt x="4708779" y="625602"/>
                </a:cubicBezTo>
                <a:cubicBezTo>
                  <a:pt x="4652391" y="625602"/>
                  <a:pt x="4604385" y="607822"/>
                  <a:pt x="4564761" y="572262"/>
                </a:cubicBezTo>
                <a:cubicBezTo>
                  <a:pt x="4525137" y="536702"/>
                  <a:pt x="4505325" y="489204"/>
                  <a:pt x="4505325" y="429768"/>
                </a:cubicBezTo>
                <a:cubicBezTo>
                  <a:pt x="4505325" y="369316"/>
                  <a:pt x="4526915" y="320548"/>
                  <a:pt x="4570095" y="283464"/>
                </a:cubicBezTo>
                <a:cubicBezTo>
                  <a:pt x="4613275" y="246380"/>
                  <a:pt x="4666869" y="227838"/>
                  <a:pt x="4730877" y="227838"/>
                </a:cubicBezTo>
                <a:close/>
                <a:moveTo>
                  <a:pt x="6214110" y="226314"/>
                </a:moveTo>
                <a:cubicBezTo>
                  <a:pt x="6278626" y="226314"/>
                  <a:pt x="6326505" y="240030"/>
                  <a:pt x="6357748" y="267462"/>
                </a:cubicBezTo>
                <a:cubicBezTo>
                  <a:pt x="6388989" y="294894"/>
                  <a:pt x="6404610" y="331978"/>
                  <a:pt x="6404610" y="378714"/>
                </a:cubicBezTo>
                <a:cubicBezTo>
                  <a:pt x="6404610" y="399034"/>
                  <a:pt x="6400419" y="415925"/>
                  <a:pt x="6392037" y="429387"/>
                </a:cubicBezTo>
                <a:cubicBezTo>
                  <a:pt x="6383655" y="442849"/>
                  <a:pt x="6371717" y="452247"/>
                  <a:pt x="6356223" y="457581"/>
                </a:cubicBezTo>
                <a:cubicBezTo>
                  <a:pt x="6340729" y="462915"/>
                  <a:pt x="6326759" y="466471"/>
                  <a:pt x="6314312" y="468249"/>
                </a:cubicBezTo>
                <a:cubicBezTo>
                  <a:pt x="6301867" y="470027"/>
                  <a:pt x="6286754" y="470916"/>
                  <a:pt x="6268974" y="470916"/>
                </a:cubicBezTo>
                <a:cubicBezTo>
                  <a:pt x="6253226" y="470916"/>
                  <a:pt x="6238621" y="469138"/>
                  <a:pt x="6225159" y="465582"/>
                </a:cubicBezTo>
                <a:cubicBezTo>
                  <a:pt x="6211697" y="462026"/>
                  <a:pt x="6202172" y="458470"/>
                  <a:pt x="6196584" y="454914"/>
                </a:cubicBezTo>
                <a:lnTo>
                  <a:pt x="6188202" y="449580"/>
                </a:lnTo>
                <a:cubicBezTo>
                  <a:pt x="6188710" y="469900"/>
                  <a:pt x="6196584" y="484759"/>
                  <a:pt x="6211824" y="494157"/>
                </a:cubicBezTo>
                <a:cubicBezTo>
                  <a:pt x="6227064" y="503555"/>
                  <a:pt x="6246114" y="508254"/>
                  <a:pt x="6268974" y="508254"/>
                </a:cubicBezTo>
                <a:cubicBezTo>
                  <a:pt x="6296406" y="508254"/>
                  <a:pt x="6329172" y="501904"/>
                  <a:pt x="6367272" y="489204"/>
                </a:cubicBezTo>
                <a:cubicBezTo>
                  <a:pt x="6373368" y="501396"/>
                  <a:pt x="6376416" y="513588"/>
                  <a:pt x="6376416" y="525780"/>
                </a:cubicBezTo>
                <a:cubicBezTo>
                  <a:pt x="6376416" y="552196"/>
                  <a:pt x="6363716" y="575437"/>
                  <a:pt x="6338316" y="595503"/>
                </a:cubicBezTo>
                <a:cubicBezTo>
                  <a:pt x="6312916" y="615569"/>
                  <a:pt x="6270752" y="625602"/>
                  <a:pt x="6211824" y="625602"/>
                </a:cubicBezTo>
                <a:cubicBezTo>
                  <a:pt x="6175756" y="625602"/>
                  <a:pt x="6144641" y="619633"/>
                  <a:pt x="6118478" y="607695"/>
                </a:cubicBezTo>
                <a:cubicBezTo>
                  <a:pt x="6092317" y="595757"/>
                  <a:pt x="6072378" y="579628"/>
                  <a:pt x="6058662" y="559308"/>
                </a:cubicBezTo>
                <a:cubicBezTo>
                  <a:pt x="6044946" y="538988"/>
                  <a:pt x="6035040" y="517906"/>
                  <a:pt x="6028944" y="496062"/>
                </a:cubicBezTo>
                <a:cubicBezTo>
                  <a:pt x="6022848" y="474218"/>
                  <a:pt x="6019800" y="451104"/>
                  <a:pt x="6019800" y="426720"/>
                </a:cubicBezTo>
                <a:cubicBezTo>
                  <a:pt x="6019800" y="403352"/>
                  <a:pt x="6023737" y="380111"/>
                  <a:pt x="6031611" y="356997"/>
                </a:cubicBezTo>
                <a:cubicBezTo>
                  <a:pt x="6039484" y="333883"/>
                  <a:pt x="6051042" y="312420"/>
                  <a:pt x="6066282" y="292608"/>
                </a:cubicBezTo>
                <a:cubicBezTo>
                  <a:pt x="6081522" y="272796"/>
                  <a:pt x="6101970" y="256794"/>
                  <a:pt x="6127623" y="244602"/>
                </a:cubicBezTo>
                <a:cubicBezTo>
                  <a:pt x="6153277" y="232410"/>
                  <a:pt x="6182106" y="226314"/>
                  <a:pt x="6214110" y="226314"/>
                </a:cubicBezTo>
                <a:close/>
                <a:moveTo>
                  <a:pt x="5298186" y="226314"/>
                </a:moveTo>
                <a:cubicBezTo>
                  <a:pt x="5328666" y="226314"/>
                  <a:pt x="5351907" y="237998"/>
                  <a:pt x="5367909" y="261366"/>
                </a:cubicBezTo>
                <a:cubicBezTo>
                  <a:pt x="5383911" y="284734"/>
                  <a:pt x="5392420" y="312420"/>
                  <a:pt x="5393436" y="344424"/>
                </a:cubicBezTo>
                <a:cubicBezTo>
                  <a:pt x="5393436" y="362712"/>
                  <a:pt x="5392293" y="402209"/>
                  <a:pt x="5390007" y="462915"/>
                </a:cubicBezTo>
                <a:cubicBezTo>
                  <a:pt x="5387721" y="523621"/>
                  <a:pt x="5386578" y="569214"/>
                  <a:pt x="5386578" y="599694"/>
                </a:cubicBezTo>
                <a:cubicBezTo>
                  <a:pt x="5385562" y="602234"/>
                  <a:pt x="5383530" y="605282"/>
                  <a:pt x="5380482" y="608838"/>
                </a:cubicBezTo>
                <a:cubicBezTo>
                  <a:pt x="5377434" y="612394"/>
                  <a:pt x="5369052" y="617347"/>
                  <a:pt x="5355336" y="623697"/>
                </a:cubicBezTo>
                <a:cubicBezTo>
                  <a:pt x="5341620" y="630047"/>
                  <a:pt x="5325365" y="633476"/>
                  <a:pt x="5306568" y="633984"/>
                </a:cubicBezTo>
                <a:lnTo>
                  <a:pt x="5302758" y="633984"/>
                </a:lnTo>
                <a:cubicBezTo>
                  <a:pt x="5273295" y="633984"/>
                  <a:pt x="5250815" y="625856"/>
                  <a:pt x="5235321" y="609600"/>
                </a:cubicBezTo>
                <a:cubicBezTo>
                  <a:pt x="5219827" y="593344"/>
                  <a:pt x="5211826" y="572262"/>
                  <a:pt x="5211318" y="546354"/>
                </a:cubicBezTo>
                <a:cubicBezTo>
                  <a:pt x="5210811" y="548386"/>
                  <a:pt x="5209794" y="551180"/>
                  <a:pt x="5208270" y="554736"/>
                </a:cubicBezTo>
                <a:cubicBezTo>
                  <a:pt x="5206746" y="558292"/>
                  <a:pt x="5202682" y="564642"/>
                  <a:pt x="5196078" y="573786"/>
                </a:cubicBezTo>
                <a:cubicBezTo>
                  <a:pt x="5189474" y="582930"/>
                  <a:pt x="5181600" y="591058"/>
                  <a:pt x="5172457" y="598170"/>
                </a:cubicBezTo>
                <a:cubicBezTo>
                  <a:pt x="5163312" y="605282"/>
                  <a:pt x="5150231" y="611632"/>
                  <a:pt x="5133214" y="617220"/>
                </a:cubicBezTo>
                <a:cubicBezTo>
                  <a:pt x="5116195" y="622808"/>
                  <a:pt x="5097272" y="625602"/>
                  <a:pt x="5076444" y="625602"/>
                </a:cubicBezTo>
                <a:cubicBezTo>
                  <a:pt x="5030724" y="625602"/>
                  <a:pt x="4992497" y="608330"/>
                  <a:pt x="4961763" y="573786"/>
                </a:cubicBezTo>
                <a:cubicBezTo>
                  <a:pt x="4931029" y="539242"/>
                  <a:pt x="4915662" y="499110"/>
                  <a:pt x="4915662" y="453390"/>
                </a:cubicBezTo>
                <a:cubicBezTo>
                  <a:pt x="4915662" y="397002"/>
                  <a:pt x="4932807" y="349885"/>
                  <a:pt x="4967098" y="312039"/>
                </a:cubicBezTo>
                <a:cubicBezTo>
                  <a:pt x="5001387" y="274193"/>
                  <a:pt x="5046980" y="255270"/>
                  <a:pt x="5103876" y="255270"/>
                </a:cubicBezTo>
                <a:cubicBezTo>
                  <a:pt x="5153661" y="255270"/>
                  <a:pt x="5189220" y="264414"/>
                  <a:pt x="5210557" y="282702"/>
                </a:cubicBezTo>
                <a:cubicBezTo>
                  <a:pt x="5208524" y="270510"/>
                  <a:pt x="5205730" y="262128"/>
                  <a:pt x="5202174" y="257556"/>
                </a:cubicBezTo>
                <a:cubicBezTo>
                  <a:pt x="5221479" y="236728"/>
                  <a:pt x="5253482" y="226314"/>
                  <a:pt x="5298186" y="226314"/>
                </a:cubicBezTo>
                <a:close/>
                <a:moveTo>
                  <a:pt x="1677543" y="226314"/>
                </a:moveTo>
                <a:cubicBezTo>
                  <a:pt x="1710055" y="226314"/>
                  <a:pt x="1738884" y="229870"/>
                  <a:pt x="1764030" y="236982"/>
                </a:cubicBezTo>
                <a:cubicBezTo>
                  <a:pt x="1789176" y="244094"/>
                  <a:pt x="1809115" y="254000"/>
                  <a:pt x="1823847" y="266700"/>
                </a:cubicBezTo>
                <a:cubicBezTo>
                  <a:pt x="1838579" y="279400"/>
                  <a:pt x="1850644" y="292354"/>
                  <a:pt x="1860042" y="305562"/>
                </a:cubicBezTo>
                <a:cubicBezTo>
                  <a:pt x="1869440" y="318770"/>
                  <a:pt x="1876171" y="333883"/>
                  <a:pt x="1880235" y="350901"/>
                </a:cubicBezTo>
                <a:cubicBezTo>
                  <a:pt x="1884299" y="367919"/>
                  <a:pt x="1886839" y="381508"/>
                  <a:pt x="1887855" y="391668"/>
                </a:cubicBezTo>
                <a:cubicBezTo>
                  <a:pt x="1888871" y="401828"/>
                  <a:pt x="1889379" y="412750"/>
                  <a:pt x="1889379" y="424434"/>
                </a:cubicBezTo>
                <a:cubicBezTo>
                  <a:pt x="1889379" y="438658"/>
                  <a:pt x="1888617" y="452374"/>
                  <a:pt x="1887093" y="465582"/>
                </a:cubicBezTo>
                <a:cubicBezTo>
                  <a:pt x="1885569" y="478790"/>
                  <a:pt x="1880870" y="495808"/>
                  <a:pt x="1872996" y="516636"/>
                </a:cubicBezTo>
                <a:cubicBezTo>
                  <a:pt x="1865122" y="537464"/>
                  <a:pt x="1854454" y="555244"/>
                  <a:pt x="1840992" y="569976"/>
                </a:cubicBezTo>
                <a:cubicBezTo>
                  <a:pt x="1827530" y="584708"/>
                  <a:pt x="1807210" y="597662"/>
                  <a:pt x="1780032" y="608838"/>
                </a:cubicBezTo>
                <a:cubicBezTo>
                  <a:pt x="1752854" y="620014"/>
                  <a:pt x="1720723" y="625602"/>
                  <a:pt x="1683639" y="625602"/>
                </a:cubicBezTo>
                <a:cubicBezTo>
                  <a:pt x="1545464" y="625602"/>
                  <a:pt x="1476375" y="557784"/>
                  <a:pt x="1476375" y="422148"/>
                </a:cubicBezTo>
                <a:cubicBezTo>
                  <a:pt x="1476375" y="409956"/>
                  <a:pt x="1477264" y="397510"/>
                  <a:pt x="1479042" y="384810"/>
                </a:cubicBezTo>
                <a:cubicBezTo>
                  <a:pt x="1480820" y="372110"/>
                  <a:pt x="1485646" y="355600"/>
                  <a:pt x="1493520" y="335280"/>
                </a:cubicBezTo>
                <a:cubicBezTo>
                  <a:pt x="1501394" y="314960"/>
                  <a:pt x="1512063" y="297307"/>
                  <a:pt x="1525524" y="282321"/>
                </a:cubicBezTo>
                <a:cubicBezTo>
                  <a:pt x="1538987" y="267335"/>
                  <a:pt x="1558798" y="254254"/>
                  <a:pt x="1584960" y="243078"/>
                </a:cubicBezTo>
                <a:cubicBezTo>
                  <a:pt x="1611122" y="231902"/>
                  <a:pt x="1641983" y="226314"/>
                  <a:pt x="1677543" y="226314"/>
                </a:cubicBezTo>
                <a:close/>
                <a:moveTo>
                  <a:pt x="1354836" y="226314"/>
                </a:moveTo>
                <a:cubicBezTo>
                  <a:pt x="1385316" y="226314"/>
                  <a:pt x="1408557" y="237998"/>
                  <a:pt x="1424559" y="261366"/>
                </a:cubicBezTo>
                <a:cubicBezTo>
                  <a:pt x="1440561" y="284734"/>
                  <a:pt x="1449070" y="312420"/>
                  <a:pt x="1450086" y="344424"/>
                </a:cubicBezTo>
                <a:cubicBezTo>
                  <a:pt x="1450086" y="362712"/>
                  <a:pt x="1448943" y="402209"/>
                  <a:pt x="1446657" y="462915"/>
                </a:cubicBezTo>
                <a:cubicBezTo>
                  <a:pt x="1444372" y="523621"/>
                  <a:pt x="1443228" y="569214"/>
                  <a:pt x="1443228" y="599694"/>
                </a:cubicBezTo>
                <a:cubicBezTo>
                  <a:pt x="1442212" y="602234"/>
                  <a:pt x="1440180" y="605282"/>
                  <a:pt x="1437132" y="608838"/>
                </a:cubicBezTo>
                <a:cubicBezTo>
                  <a:pt x="1434084" y="612394"/>
                  <a:pt x="1425702" y="617347"/>
                  <a:pt x="1411986" y="623697"/>
                </a:cubicBezTo>
                <a:cubicBezTo>
                  <a:pt x="1398270" y="630047"/>
                  <a:pt x="1382014" y="633476"/>
                  <a:pt x="1363219" y="633984"/>
                </a:cubicBezTo>
                <a:lnTo>
                  <a:pt x="1359408" y="633984"/>
                </a:lnTo>
                <a:cubicBezTo>
                  <a:pt x="1329944" y="633984"/>
                  <a:pt x="1307466" y="625856"/>
                  <a:pt x="1291972" y="609600"/>
                </a:cubicBezTo>
                <a:cubicBezTo>
                  <a:pt x="1276477" y="593344"/>
                  <a:pt x="1268476" y="572262"/>
                  <a:pt x="1267968" y="546354"/>
                </a:cubicBezTo>
                <a:cubicBezTo>
                  <a:pt x="1267461" y="548386"/>
                  <a:pt x="1266444" y="551180"/>
                  <a:pt x="1264920" y="554736"/>
                </a:cubicBezTo>
                <a:cubicBezTo>
                  <a:pt x="1263396" y="558292"/>
                  <a:pt x="1259332" y="564642"/>
                  <a:pt x="1252728" y="573786"/>
                </a:cubicBezTo>
                <a:cubicBezTo>
                  <a:pt x="1246124" y="582930"/>
                  <a:pt x="1238251" y="591058"/>
                  <a:pt x="1229107" y="598170"/>
                </a:cubicBezTo>
                <a:cubicBezTo>
                  <a:pt x="1219962" y="605282"/>
                  <a:pt x="1206882" y="611632"/>
                  <a:pt x="1189863" y="617220"/>
                </a:cubicBezTo>
                <a:cubicBezTo>
                  <a:pt x="1172845" y="622808"/>
                  <a:pt x="1153922" y="625602"/>
                  <a:pt x="1133094" y="625602"/>
                </a:cubicBezTo>
                <a:cubicBezTo>
                  <a:pt x="1087374" y="625602"/>
                  <a:pt x="1049148" y="608330"/>
                  <a:pt x="1018413" y="573786"/>
                </a:cubicBezTo>
                <a:cubicBezTo>
                  <a:pt x="987679" y="539242"/>
                  <a:pt x="972313" y="499110"/>
                  <a:pt x="972313" y="453390"/>
                </a:cubicBezTo>
                <a:cubicBezTo>
                  <a:pt x="972313" y="397002"/>
                  <a:pt x="989457" y="349885"/>
                  <a:pt x="1023747" y="312039"/>
                </a:cubicBezTo>
                <a:cubicBezTo>
                  <a:pt x="1058038" y="274193"/>
                  <a:pt x="1103631" y="255270"/>
                  <a:pt x="1160526" y="255270"/>
                </a:cubicBezTo>
                <a:cubicBezTo>
                  <a:pt x="1210310" y="255270"/>
                  <a:pt x="1245870" y="264414"/>
                  <a:pt x="1267207" y="282702"/>
                </a:cubicBezTo>
                <a:cubicBezTo>
                  <a:pt x="1265174" y="270510"/>
                  <a:pt x="1262380" y="262128"/>
                  <a:pt x="1258824" y="257556"/>
                </a:cubicBezTo>
                <a:cubicBezTo>
                  <a:pt x="1278129" y="236728"/>
                  <a:pt x="1310132" y="226314"/>
                  <a:pt x="1354836" y="226314"/>
                </a:cubicBezTo>
                <a:close/>
                <a:moveTo>
                  <a:pt x="6534532" y="218694"/>
                </a:moveTo>
                <a:cubicBezTo>
                  <a:pt x="6548248" y="218694"/>
                  <a:pt x="6559804" y="219456"/>
                  <a:pt x="6569202" y="220980"/>
                </a:cubicBezTo>
                <a:cubicBezTo>
                  <a:pt x="6578600" y="222504"/>
                  <a:pt x="6587871" y="225679"/>
                  <a:pt x="6597015" y="230505"/>
                </a:cubicBezTo>
                <a:cubicBezTo>
                  <a:pt x="6606159" y="235331"/>
                  <a:pt x="6613144" y="242697"/>
                  <a:pt x="6617970" y="252603"/>
                </a:cubicBezTo>
                <a:cubicBezTo>
                  <a:pt x="6622796" y="262509"/>
                  <a:pt x="6625209" y="275336"/>
                  <a:pt x="6625209" y="291084"/>
                </a:cubicBezTo>
                <a:cubicBezTo>
                  <a:pt x="6625209" y="294640"/>
                  <a:pt x="6624955" y="297942"/>
                  <a:pt x="6624448" y="300990"/>
                </a:cubicBezTo>
                <a:cubicBezTo>
                  <a:pt x="6625463" y="298958"/>
                  <a:pt x="6626860" y="296418"/>
                  <a:pt x="6628638" y="293370"/>
                </a:cubicBezTo>
                <a:cubicBezTo>
                  <a:pt x="6630416" y="290322"/>
                  <a:pt x="6634988" y="284861"/>
                  <a:pt x="6642354" y="276987"/>
                </a:cubicBezTo>
                <a:cubicBezTo>
                  <a:pt x="6649720" y="269113"/>
                  <a:pt x="6658229" y="262128"/>
                  <a:pt x="6667882" y="256032"/>
                </a:cubicBezTo>
                <a:cubicBezTo>
                  <a:pt x="6677533" y="249936"/>
                  <a:pt x="6690995" y="244475"/>
                  <a:pt x="6708267" y="239649"/>
                </a:cubicBezTo>
                <a:cubicBezTo>
                  <a:pt x="6725539" y="234823"/>
                  <a:pt x="6744336" y="232410"/>
                  <a:pt x="6764655" y="232410"/>
                </a:cubicBezTo>
                <a:cubicBezTo>
                  <a:pt x="6821043" y="232410"/>
                  <a:pt x="6859905" y="259588"/>
                  <a:pt x="6881241" y="313944"/>
                </a:cubicBezTo>
                <a:cubicBezTo>
                  <a:pt x="6887845" y="294132"/>
                  <a:pt x="6902068" y="275590"/>
                  <a:pt x="6923914" y="258318"/>
                </a:cubicBezTo>
                <a:cubicBezTo>
                  <a:pt x="6945758" y="241046"/>
                  <a:pt x="6977761" y="232410"/>
                  <a:pt x="7019925" y="232410"/>
                </a:cubicBezTo>
                <a:lnTo>
                  <a:pt x="7029069" y="232410"/>
                </a:lnTo>
                <a:cubicBezTo>
                  <a:pt x="7049390" y="232410"/>
                  <a:pt x="7067677" y="236220"/>
                  <a:pt x="7083933" y="243840"/>
                </a:cubicBezTo>
                <a:cubicBezTo>
                  <a:pt x="7100189" y="251460"/>
                  <a:pt x="7112762" y="260858"/>
                  <a:pt x="7121652" y="272034"/>
                </a:cubicBezTo>
                <a:cubicBezTo>
                  <a:pt x="7130542" y="283210"/>
                  <a:pt x="7137908" y="296037"/>
                  <a:pt x="7143750" y="310515"/>
                </a:cubicBezTo>
                <a:cubicBezTo>
                  <a:pt x="7149592" y="324993"/>
                  <a:pt x="7153529" y="338201"/>
                  <a:pt x="7155561" y="350139"/>
                </a:cubicBezTo>
                <a:cubicBezTo>
                  <a:pt x="7157593" y="362077"/>
                  <a:pt x="7158609" y="373380"/>
                  <a:pt x="7158609" y="384048"/>
                </a:cubicBezTo>
                <a:lnTo>
                  <a:pt x="7152514" y="590550"/>
                </a:lnTo>
                <a:cubicBezTo>
                  <a:pt x="7149465" y="593090"/>
                  <a:pt x="7145147" y="596265"/>
                  <a:pt x="7139559" y="600075"/>
                </a:cubicBezTo>
                <a:cubicBezTo>
                  <a:pt x="7133971" y="603885"/>
                  <a:pt x="7122033" y="609092"/>
                  <a:pt x="7103745" y="615696"/>
                </a:cubicBezTo>
                <a:cubicBezTo>
                  <a:pt x="7085457" y="622300"/>
                  <a:pt x="7066661" y="625602"/>
                  <a:pt x="7047357" y="625602"/>
                </a:cubicBezTo>
                <a:cubicBezTo>
                  <a:pt x="7015861" y="625602"/>
                  <a:pt x="6991096" y="615442"/>
                  <a:pt x="6973062" y="595122"/>
                </a:cubicBezTo>
                <a:cubicBezTo>
                  <a:pt x="6955028" y="574802"/>
                  <a:pt x="6946011" y="548894"/>
                  <a:pt x="6946011" y="517398"/>
                </a:cubicBezTo>
                <a:cubicBezTo>
                  <a:pt x="6946011" y="496062"/>
                  <a:pt x="6946519" y="471805"/>
                  <a:pt x="6947535" y="444627"/>
                </a:cubicBezTo>
                <a:cubicBezTo>
                  <a:pt x="6948551" y="417449"/>
                  <a:pt x="6949059" y="398526"/>
                  <a:pt x="6949059" y="387858"/>
                </a:cubicBezTo>
                <a:cubicBezTo>
                  <a:pt x="6949059" y="366522"/>
                  <a:pt x="6940168" y="355854"/>
                  <a:pt x="6922389" y="355854"/>
                </a:cubicBezTo>
                <a:cubicBezTo>
                  <a:pt x="6906641" y="355854"/>
                  <a:pt x="6896990" y="362966"/>
                  <a:pt x="6893433" y="377190"/>
                </a:cubicBezTo>
                <a:lnTo>
                  <a:pt x="6893433" y="384048"/>
                </a:lnTo>
                <a:cubicBezTo>
                  <a:pt x="6892925" y="398780"/>
                  <a:pt x="6891909" y="433070"/>
                  <a:pt x="6890385" y="486918"/>
                </a:cubicBezTo>
                <a:cubicBezTo>
                  <a:pt x="6888861" y="540766"/>
                  <a:pt x="6887845" y="575310"/>
                  <a:pt x="6887337" y="590550"/>
                </a:cubicBezTo>
                <a:cubicBezTo>
                  <a:pt x="6886321" y="593090"/>
                  <a:pt x="6883654" y="596519"/>
                  <a:pt x="6879336" y="600837"/>
                </a:cubicBezTo>
                <a:cubicBezTo>
                  <a:pt x="6875018" y="605155"/>
                  <a:pt x="6865747" y="610108"/>
                  <a:pt x="6851523" y="615696"/>
                </a:cubicBezTo>
                <a:cubicBezTo>
                  <a:pt x="6837299" y="621284"/>
                  <a:pt x="6820282" y="624332"/>
                  <a:pt x="6800469" y="624840"/>
                </a:cubicBezTo>
                <a:cubicBezTo>
                  <a:pt x="6798437" y="624840"/>
                  <a:pt x="6795516" y="624967"/>
                  <a:pt x="6791706" y="625221"/>
                </a:cubicBezTo>
                <a:cubicBezTo>
                  <a:pt x="6787896" y="625475"/>
                  <a:pt x="6785228" y="625602"/>
                  <a:pt x="6783705" y="625602"/>
                </a:cubicBezTo>
                <a:cubicBezTo>
                  <a:pt x="6751701" y="625602"/>
                  <a:pt x="6726809" y="615442"/>
                  <a:pt x="6709028" y="595122"/>
                </a:cubicBezTo>
                <a:cubicBezTo>
                  <a:pt x="6691249" y="574802"/>
                  <a:pt x="6682359" y="548894"/>
                  <a:pt x="6682359" y="517398"/>
                </a:cubicBezTo>
                <a:cubicBezTo>
                  <a:pt x="6682359" y="496062"/>
                  <a:pt x="6682613" y="471805"/>
                  <a:pt x="6683121" y="444627"/>
                </a:cubicBezTo>
                <a:cubicBezTo>
                  <a:pt x="6683629" y="417449"/>
                  <a:pt x="6683883" y="398526"/>
                  <a:pt x="6683883" y="387858"/>
                </a:cubicBezTo>
                <a:cubicBezTo>
                  <a:pt x="6683883" y="366522"/>
                  <a:pt x="6675501" y="355854"/>
                  <a:pt x="6658737" y="355854"/>
                </a:cubicBezTo>
                <a:cubicBezTo>
                  <a:pt x="6649086" y="355854"/>
                  <a:pt x="6641846" y="358775"/>
                  <a:pt x="6637020" y="364617"/>
                </a:cubicBezTo>
                <a:cubicBezTo>
                  <a:pt x="6632194" y="370459"/>
                  <a:pt x="6629400" y="376428"/>
                  <a:pt x="6628638" y="382524"/>
                </a:cubicBezTo>
                <a:cubicBezTo>
                  <a:pt x="6627876" y="388620"/>
                  <a:pt x="6627495" y="397764"/>
                  <a:pt x="6627495" y="409956"/>
                </a:cubicBezTo>
                <a:lnTo>
                  <a:pt x="6623685" y="589026"/>
                </a:lnTo>
                <a:cubicBezTo>
                  <a:pt x="6623177" y="590042"/>
                  <a:pt x="6622415" y="591312"/>
                  <a:pt x="6621399" y="592836"/>
                </a:cubicBezTo>
                <a:cubicBezTo>
                  <a:pt x="6620383" y="594360"/>
                  <a:pt x="6617589" y="597154"/>
                  <a:pt x="6613017" y="601218"/>
                </a:cubicBezTo>
                <a:cubicBezTo>
                  <a:pt x="6608445" y="605282"/>
                  <a:pt x="6602984" y="608965"/>
                  <a:pt x="6596634" y="612267"/>
                </a:cubicBezTo>
                <a:cubicBezTo>
                  <a:pt x="6590284" y="615569"/>
                  <a:pt x="6581140" y="618490"/>
                  <a:pt x="6569202" y="621030"/>
                </a:cubicBezTo>
                <a:cubicBezTo>
                  <a:pt x="6557264" y="623570"/>
                  <a:pt x="6543929" y="624840"/>
                  <a:pt x="6529198" y="624840"/>
                </a:cubicBezTo>
                <a:cubicBezTo>
                  <a:pt x="6493637" y="624840"/>
                  <a:pt x="6468110" y="613664"/>
                  <a:pt x="6452616" y="591312"/>
                </a:cubicBezTo>
                <a:cubicBezTo>
                  <a:pt x="6437122" y="568960"/>
                  <a:pt x="6429375" y="543052"/>
                  <a:pt x="6429375" y="513588"/>
                </a:cubicBezTo>
                <a:lnTo>
                  <a:pt x="6429375" y="448818"/>
                </a:lnTo>
                <a:cubicBezTo>
                  <a:pt x="6429375" y="345694"/>
                  <a:pt x="6434455" y="275336"/>
                  <a:pt x="6444615" y="237744"/>
                </a:cubicBezTo>
                <a:cubicBezTo>
                  <a:pt x="6471031" y="225044"/>
                  <a:pt x="6501003" y="218694"/>
                  <a:pt x="6534532" y="218694"/>
                </a:cubicBezTo>
                <a:close/>
                <a:moveTo>
                  <a:pt x="2200656" y="218694"/>
                </a:moveTo>
                <a:cubicBezTo>
                  <a:pt x="2214372" y="218694"/>
                  <a:pt x="2225929" y="219456"/>
                  <a:pt x="2235327" y="220980"/>
                </a:cubicBezTo>
                <a:cubicBezTo>
                  <a:pt x="2244725" y="222504"/>
                  <a:pt x="2253996" y="225679"/>
                  <a:pt x="2263140" y="230505"/>
                </a:cubicBezTo>
                <a:cubicBezTo>
                  <a:pt x="2272284" y="235331"/>
                  <a:pt x="2279269" y="242697"/>
                  <a:pt x="2284095" y="252603"/>
                </a:cubicBezTo>
                <a:cubicBezTo>
                  <a:pt x="2288921" y="262509"/>
                  <a:pt x="2291334" y="275336"/>
                  <a:pt x="2291334" y="291084"/>
                </a:cubicBezTo>
                <a:cubicBezTo>
                  <a:pt x="2291334" y="294640"/>
                  <a:pt x="2291080" y="297942"/>
                  <a:pt x="2290572" y="300990"/>
                </a:cubicBezTo>
                <a:cubicBezTo>
                  <a:pt x="2291588" y="298958"/>
                  <a:pt x="2292985" y="296418"/>
                  <a:pt x="2294763" y="293370"/>
                </a:cubicBezTo>
                <a:cubicBezTo>
                  <a:pt x="2296541" y="290322"/>
                  <a:pt x="2301113" y="284861"/>
                  <a:pt x="2308479" y="276987"/>
                </a:cubicBezTo>
                <a:cubicBezTo>
                  <a:pt x="2315845" y="269113"/>
                  <a:pt x="2324354" y="262128"/>
                  <a:pt x="2334006" y="256032"/>
                </a:cubicBezTo>
                <a:cubicBezTo>
                  <a:pt x="2343658" y="249936"/>
                  <a:pt x="2357120" y="244475"/>
                  <a:pt x="2374392" y="239649"/>
                </a:cubicBezTo>
                <a:cubicBezTo>
                  <a:pt x="2391664" y="234823"/>
                  <a:pt x="2410460" y="232410"/>
                  <a:pt x="2430780" y="232410"/>
                </a:cubicBezTo>
                <a:cubicBezTo>
                  <a:pt x="2487168" y="232410"/>
                  <a:pt x="2526030" y="259588"/>
                  <a:pt x="2547366" y="313944"/>
                </a:cubicBezTo>
                <a:cubicBezTo>
                  <a:pt x="2553970" y="294132"/>
                  <a:pt x="2568194" y="275590"/>
                  <a:pt x="2590038" y="258318"/>
                </a:cubicBezTo>
                <a:cubicBezTo>
                  <a:pt x="2611882" y="241046"/>
                  <a:pt x="2643886" y="232410"/>
                  <a:pt x="2686050" y="232410"/>
                </a:cubicBezTo>
                <a:lnTo>
                  <a:pt x="2695194" y="232410"/>
                </a:lnTo>
                <a:cubicBezTo>
                  <a:pt x="2715514" y="232410"/>
                  <a:pt x="2733802" y="236220"/>
                  <a:pt x="2750058" y="243840"/>
                </a:cubicBezTo>
                <a:cubicBezTo>
                  <a:pt x="2766314" y="251460"/>
                  <a:pt x="2778887" y="260858"/>
                  <a:pt x="2787777" y="272034"/>
                </a:cubicBezTo>
                <a:cubicBezTo>
                  <a:pt x="2796667" y="283210"/>
                  <a:pt x="2804033" y="296037"/>
                  <a:pt x="2809875" y="310515"/>
                </a:cubicBezTo>
                <a:cubicBezTo>
                  <a:pt x="2815717" y="324993"/>
                  <a:pt x="2819654" y="338201"/>
                  <a:pt x="2821686" y="350139"/>
                </a:cubicBezTo>
                <a:cubicBezTo>
                  <a:pt x="2823718" y="362077"/>
                  <a:pt x="2824734" y="373380"/>
                  <a:pt x="2824734" y="384048"/>
                </a:cubicBezTo>
                <a:lnTo>
                  <a:pt x="2818638" y="590550"/>
                </a:lnTo>
                <a:cubicBezTo>
                  <a:pt x="2815590" y="593090"/>
                  <a:pt x="2811272" y="596265"/>
                  <a:pt x="2805684" y="600075"/>
                </a:cubicBezTo>
                <a:cubicBezTo>
                  <a:pt x="2800096" y="603885"/>
                  <a:pt x="2788158" y="609092"/>
                  <a:pt x="2769870" y="615696"/>
                </a:cubicBezTo>
                <a:cubicBezTo>
                  <a:pt x="2751582" y="622300"/>
                  <a:pt x="2732786" y="625602"/>
                  <a:pt x="2713482" y="625602"/>
                </a:cubicBezTo>
                <a:cubicBezTo>
                  <a:pt x="2681986" y="625602"/>
                  <a:pt x="2657221" y="615442"/>
                  <a:pt x="2639187" y="595122"/>
                </a:cubicBezTo>
                <a:cubicBezTo>
                  <a:pt x="2621153" y="574802"/>
                  <a:pt x="2612136" y="548894"/>
                  <a:pt x="2612136" y="517398"/>
                </a:cubicBezTo>
                <a:cubicBezTo>
                  <a:pt x="2612136" y="496062"/>
                  <a:pt x="2612644" y="471805"/>
                  <a:pt x="2613660" y="444627"/>
                </a:cubicBezTo>
                <a:cubicBezTo>
                  <a:pt x="2614676" y="417449"/>
                  <a:pt x="2615184" y="398526"/>
                  <a:pt x="2615184" y="387858"/>
                </a:cubicBezTo>
                <a:cubicBezTo>
                  <a:pt x="2615184" y="366522"/>
                  <a:pt x="2606294" y="355854"/>
                  <a:pt x="2588514" y="355854"/>
                </a:cubicBezTo>
                <a:cubicBezTo>
                  <a:pt x="2572766" y="355854"/>
                  <a:pt x="2563114" y="362966"/>
                  <a:pt x="2559558" y="377190"/>
                </a:cubicBezTo>
                <a:lnTo>
                  <a:pt x="2559558" y="384048"/>
                </a:lnTo>
                <a:cubicBezTo>
                  <a:pt x="2559050" y="398780"/>
                  <a:pt x="2558034" y="433070"/>
                  <a:pt x="2556510" y="486918"/>
                </a:cubicBezTo>
                <a:cubicBezTo>
                  <a:pt x="2554986" y="540766"/>
                  <a:pt x="2553970" y="575310"/>
                  <a:pt x="2553462" y="590550"/>
                </a:cubicBezTo>
                <a:cubicBezTo>
                  <a:pt x="2552446" y="593090"/>
                  <a:pt x="2549779" y="596519"/>
                  <a:pt x="2545461" y="600837"/>
                </a:cubicBezTo>
                <a:cubicBezTo>
                  <a:pt x="2541143" y="605155"/>
                  <a:pt x="2531872" y="610108"/>
                  <a:pt x="2517648" y="615696"/>
                </a:cubicBezTo>
                <a:cubicBezTo>
                  <a:pt x="2503424" y="621284"/>
                  <a:pt x="2486406" y="624332"/>
                  <a:pt x="2466594" y="624840"/>
                </a:cubicBezTo>
                <a:cubicBezTo>
                  <a:pt x="2464562" y="624840"/>
                  <a:pt x="2461641" y="624967"/>
                  <a:pt x="2457831" y="625221"/>
                </a:cubicBezTo>
                <a:cubicBezTo>
                  <a:pt x="2454021" y="625475"/>
                  <a:pt x="2451354" y="625602"/>
                  <a:pt x="2449830" y="625602"/>
                </a:cubicBezTo>
                <a:cubicBezTo>
                  <a:pt x="2417826" y="625602"/>
                  <a:pt x="2392934" y="615442"/>
                  <a:pt x="2375154" y="595122"/>
                </a:cubicBezTo>
                <a:cubicBezTo>
                  <a:pt x="2357374" y="574802"/>
                  <a:pt x="2348484" y="548894"/>
                  <a:pt x="2348484" y="517398"/>
                </a:cubicBezTo>
                <a:cubicBezTo>
                  <a:pt x="2348484" y="496062"/>
                  <a:pt x="2348738" y="471805"/>
                  <a:pt x="2349246" y="444627"/>
                </a:cubicBezTo>
                <a:cubicBezTo>
                  <a:pt x="2349754" y="417449"/>
                  <a:pt x="2350008" y="398526"/>
                  <a:pt x="2350008" y="387858"/>
                </a:cubicBezTo>
                <a:cubicBezTo>
                  <a:pt x="2350008" y="366522"/>
                  <a:pt x="2341626" y="355854"/>
                  <a:pt x="2324862" y="355854"/>
                </a:cubicBezTo>
                <a:cubicBezTo>
                  <a:pt x="2315210" y="355854"/>
                  <a:pt x="2307971" y="358775"/>
                  <a:pt x="2303145" y="364617"/>
                </a:cubicBezTo>
                <a:cubicBezTo>
                  <a:pt x="2298319" y="370459"/>
                  <a:pt x="2295525" y="376428"/>
                  <a:pt x="2294763" y="382524"/>
                </a:cubicBezTo>
                <a:cubicBezTo>
                  <a:pt x="2294001" y="388620"/>
                  <a:pt x="2293620" y="397764"/>
                  <a:pt x="2293620" y="409956"/>
                </a:cubicBezTo>
                <a:lnTo>
                  <a:pt x="2289810" y="589026"/>
                </a:lnTo>
                <a:cubicBezTo>
                  <a:pt x="2289302" y="590042"/>
                  <a:pt x="2288540" y="591312"/>
                  <a:pt x="2287524" y="592836"/>
                </a:cubicBezTo>
                <a:cubicBezTo>
                  <a:pt x="2286508" y="594360"/>
                  <a:pt x="2283714" y="597154"/>
                  <a:pt x="2279142" y="601218"/>
                </a:cubicBezTo>
                <a:cubicBezTo>
                  <a:pt x="2274570" y="605282"/>
                  <a:pt x="2269109" y="608965"/>
                  <a:pt x="2262759" y="612267"/>
                </a:cubicBezTo>
                <a:cubicBezTo>
                  <a:pt x="2256409" y="615569"/>
                  <a:pt x="2247265" y="618490"/>
                  <a:pt x="2235327" y="621030"/>
                </a:cubicBezTo>
                <a:cubicBezTo>
                  <a:pt x="2223389" y="623570"/>
                  <a:pt x="2210054" y="624840"/>
                  <a:pt x="2195322" y="624840"/>
                </a:cubicBezTo>
                <a:cubicBezTo>
                  <a:pt x="2159762" y="624840"/>
                  <a:pt x="2134235" y="613664"/>
                  <a:pt x="2118741" y="591312"/>
                </a:cubicBezTo>
                <a:cubicBezTo>
                  <a:pt x="2103247" y="568960"/>
                  <a:pt x="2095500" y="543052"/>
                  <a:pt x="2095500" y="513588"/>
                </a:cubicBezTo>
                <a:lnTo>
                  <a:pt x="2095500" y="448818"/>
                </a:lnTo>
                <a:cubicBezTo>
                  <a:pt x="2095500" y="345694"/>
                  <a:pt x="2100580" y="275336"/>
                  <a:pt x="2110740" y="237744"/>
                </a:cubicBezTo>
                <a:cubicBezTo>
                  <a:pt x="2137156" y="225044"/>
                  <a:pt x="2167128" y="218694"/>
                  <a:pt x="2200656" y="218694"/>
                </a:cubicBezTo>
                <a:close/>
                <a:moveTo>
                  <a:pt x="4190238" y="207264"/>
                </a:moveTo>
                <a:cubicBezTo>
                  <a:pt x="4226814" y="207264"/>
                  <a:pt x="4252087" y="218440"/>
                  <a:pt x="4266057" y="240792"/>
                </a:cubicBezTo>
                <a:cubicBezTo>
                  <a:pt x="4280027" y="263144"/>
                  <a:pt x="4287012" y="292862"/>
                  <a:pt x="4287012" y="329946"/>
                </a:cubicBezTo>
                <a:cubicBezTo>
                  <a:pt x="4287012" y="348742"/>
                  <a:pt x="4285996" y="381889"/>
                  <a:pt x="4283964" y="429387"/>
                </a:cubicBezTo>
                <a:cubicBezTo>
                  <a:pt x="4281932" y="476885"/>
                  <a:pt x="4279900" y="519430"/>
                  <a:pt x="4277868" y="557022"/>
                </a:cubicBezTo>
                <a:lnTo>
                  <a:pt x="4275582" y="614172"/>
                </a:lnTo>
                <a:cubicBezTo>
                  <a:pt x="4275582" y="617728"/>
                  <a:pt x="4275201" y="622300"/>
                  <a:pt x="4274439" y="627888"/>
                </a:cubicBezTo>
                <a:cubicBezTo>
                  <a:pt x="4273677" y="633476"/>
                  <a:pt x="4271391" y="644652"/>
                  <a:pt x="4267581" y="661416"/>
                </a:cubicBezTo>
                <a:cubicBezTo>
                  <a:pt x="4263771" y="678180"/>
                  <a:pt x="4258691" y="694182"/>
                  <a:pt x="4252341" y="709422"/>
                </a:cubicBezTo>
                <a:cubicBezTo>
                  <a:pt x="4245991" y="724662"/>
                  <a:pt x="4236212" y="741553"/>
                  <a:pt x="4223004" y="760095"/>
                </a:cubicBezTo>
                <a:cubicBezTo>
                  <a:pt x="4209796" y="778637"/>
                  <a:pt x="4194556" y="794639"/>
                  <a:pt x="4177284" y="808101"/>
                </a:cubicBezTo>
                <a:cubicBezTo>
                  <a:pt x="4160012" y="821563"/>
                  <a:pt x="4137406" y="832993"/>
                  <a:pt x="4109466" y="842391"/>
                </a:cubicBezTo>
                <a:cubicBezTo>
                  <a:pt x="4081526" y="851789"/>
                  <a:pt x="4050538" y="856488"/>
                  <a:pt x="4016502" y="856488"/>
                </a:cubicBezTo>
                <a:cubicBezTo>
                  <a:pt x="3999230" y="856488"/>
                  <a:pt x="3981069" y="854202"/>
                  <a:pt x="3962019" y="849630"/>
                </a:cubicBezTo>
                <a:cubicBezTo>
                  <a:pt x="3942969" y="845058"/>
                  <a:pt x="3923157" y="837819"/>
                  <a:pt x="3902583" y="827913"/>
                </a:cubicBezTo>
                <a:cubicBezTo>
                  <a:pt x="3882009" y="818007"/>
                  <a:pt x="3865118" y="802894"/>
                  <a:pt x="3851910" y="782574"/>
                </a:cubicBezTo>
                <a:cubicBezTo>
                  <a:pt x="3838702" y="762254"/>
                  <a:pt x="3832098" y="738124"/>
                  <a:pt x="3832098" y="710184"/>
                </a:cubicBezTo>
                <a:cubicBezTo>
                  <a:pt x="3832098" y="684784"/>
                  <a:pt x="3839464" y="659638"/>
                  <a:pt x="3854196" y="634746"/>
                </a:cubicBezTo>
                <a:cubicBezTo>
                  <a:pt x="3857752" y="638302"/>
                  <a:pt x="3862959" y="642874"/>
                  <a:pt x="3869817" y="648462"/>
                </a:cubicBezTo>
                <a:cubicBezTo>
                  <a:pt x="3876675" y="654050"/>
                  <a:pt x="3891534" y="661416"/>
                  <a:pt x="3914394" y="670560"/>
                </a:cubicBezTo>
                <a:cubicBezTo>
                  <a:pt x="3937254" y="679704"/>
                  <a:pt x="3961130" y="684276"/>
                  <a:pt x="3986022" y="684276"/>
                </a:cubicBezTo>
                <a:cubicBezTo>
                  <a:pt x="4026154" y="681228"/>
                  <a:pt x="4055237" y="672465"/>
                  <a:pt x="4073271" y="657987"/>
                </a:cubicBezTo>
                <a:cubicBezTo>
                  <a:pt x="4091305" y="643509"/>
                  <a:pt x="4100322" y="622046"/>
                  <a:pt x="4100322" y="593598"/>
                </a:cubicBezTo>
                <a:cubicBezTo>
                  <a:pt x="4097782" y="596138"/>
                  <a:pt x="4093718" y="599186"/>
                  <a:pt x="4088130" y="602742"/>
                </a:cubicBezTo>
                <a:cubicBezTo>
                  <a:pt x="4082542" y="606298"/>
                  <a:pt x="4070350" y="610997"/>
                  <a:pt x="4051554" y="616839"/>
                </a:cubicBezTo>
                <a:cubicBezTo>
                  <a:pt x="4032758" y="622681"/>
                  <a:pt x="4012692" y="625602"/>
                  <a:pt x="3991356" y="625602"/>
                </a:cubicBezTo>
                <a:cubicBezTo>
                  <a:pt x="3971544" y="625602"/>
                  <a:pt x="3952875" y="622300"/>
                  <a:pt x="3935349" y="615696"/>
                </a:cubicBezTo>
                <a:cubicBezTo>
                  <a:pt x="3917823" y="609092"/>
                  <a:pt x="3900805" y="598424"/>
                  <a:pt x="3884295" y="583692"/>
                </a:cubicBezTo>
                <a:cubicBezTo>
                  <a:pt x="3867785" y="568960"/>
                  <a:pt x="3854577" y="547116"/>
                  <a:pt x="3844671" y="518160"/>
                </a:cubicBezTo>
                <a:cubicBezTo>
                  <a:pt x="3834765" y="489204"/>
                  <a:pt x="3829812" y="454406"/>
                  <a:pt x="3829812" y="413766"/>
                </a:cubicBezTo>
                <a:cubicBezTo>
                  <a:pt x="3829812" y="411226"/>
                  <a:pt x="3829939" y="407797"/>
                  <a:pt x="3830193" y="403479"/>
                </a:cubicBezTo>
                <a:cubicBezTo>
                  <a:pt x="3830447" y="399161"/>
                  <a:pt x="3831590" y="390779"/>
                  <a:pt x="3833622" y="378333"/>
                </a:cubicBezTo>
                <a:cubicBezTo>
                  <a:pt x="3835654" y="365887"/>
                  <a:pt x="3838575" y="354076"/>
                  <a:pt x="3842385" y="342900"/>
                </a:cubicBezTo>
                <a:cubicBezTo>
                  <a:pt x="3846195" y="331724"/>
                  <a:pt x="3852164" y="319278"/>
                  <a:pt x="3860292" y="305562"/>
                </a:cubicBezTo>
                <a:cubicBezTo>
                  <a:pt x="3868420" y="291846"/>
                  <a:pt x="3878199" y="280035"/>
                  <a:pt x="3889629" y="270129"/>
                </a:cubicBezTo>
                <a:cubicBezTo>
                  <a:pt x="3901059" y="260223"/>
                  <a:pt x="3916045" y="251841"/>
                  <a:pt x="3934587" y="244983"/>
                </a:cubicBezTo>
                <a:cubicBezTo>
                  <a:pt x="3953129" y="238125"/>
                  <a:pt x="3974084" y="234696"/>
                  <a:pt x="3997452" y="234696"/>
                </a:cubicBezTo>
                <a:cubicBezTo>
                  <a:pt x="4044696" y="234696"/>
                  <a:pt x="4081272" y="244094"/>
                  <a:pt x="4107180" y="262890"/>
                </a:cubicBezTo>
                <a:lnTo>
                  <a:pt x="4099560" y="240792"/>
                </a:lnTo>
                <a:cubicBezTo>
                  <a:pt x="4100068" y="239776"/>
                  <a:pt x="4100703" y="238506"/>
                  <a:pt x="4101465" y="236982"/>
                </a:cubicBezTo>
                <a:cubicBezTo>
                  <a:pt x="4102227" y="235458"/>
                  <a:pt x="4104513" y="232791"/>
                  <a:pt x="4108323" y="228981"/>
                </a:cubicBezTo>
                <a:cubicBezTo>
                  <a:pt x="4112133" y="225171"/>
                  <a:pt x="4117086" y="221869"/>
                  <a:pt x="4123182" y="219075"/>
                </a:cubicBezTo>
                <a:cubicBezTo>
                  <a:pt x="4129278" y="216281"/>
                  <a:pt x="4138168" y="213614"/>
                  <a:pt x="4149852" y="211074"/>
                </a:cubicBezTo>
                <a:cubicBezTo>
                  <a:pt x="4161536" y="208534"/>
                  <a:pt x="4174998" y="207264"/>
                  <a:pt x="4190238" y="207264"/>
                </a:cubicBezTo>
                <a:close/>
                <a:moveTo>
                  <a:pt x="3312795" y="152400"/>
                </a:moveTo>
                <a:cubicBezTo>
                  <a:pt x="3343275" y="151892"/>
                  <a:pt x="3360293" y="168402"/>
                  <a:pt x="3363849" y="201930"/>
                </a:cubicBezTo>
                <a:cubicBezTo>
                  <a:pt x="3364865" y="212090"/>
                  <a:pt x="3365373" y="219456"/>
                  <a:pt x="3365373" y="224028"/>
                </a:cubicBezTo>
                <a:lnTo>
                  <a:pt x="3365042" y="228283"/>
                </a:lnTo>
                <a:lnTo>
                  <a:pt x="3369850" y="226362"/>
                </a:lnTo>
                <a:cubicBezTo>
                  <a:pt x="3391376" y="219218"/>
                  <a:pt x="3414903" y="215646"/>
                  <a:pt x="3440430" y="215646"/>
                </a:cubicBezTo>
                <a:cubicBezTo>
                  <a:pt x="3469386" y="215646"/>
                  <a:pt x="3492119" y="220599"/>
                  <a:pt x="3508629" y="230505"/>
                </a:cubicBezTo>
                <a:cubicBezTo>
                  <a:pt x="3525139" y="240411"/>
                  <a:pt x="3533394" y="260096"/>
                  <a:pt x="3533394" y="289560"/>
                </a:cubicBezTo>
                <a:cubicBezTo>
                  <a:pt x="3533394" y="293116"/>
                  <a:pt x="3533140" y="296672"/>
                  <a:pt x="3532632" y="300228"/>
                </a:cubicBezTo>
                <a:cubicBezTo>
                  <a:pt x="3533648" y="298196"/>
                  <a:pt x="3535045" y="295656"/>
                  <a:pt x="3536823" y="292608"/>
                </a:cubicBezTo>
                <a:cubicBezTo>
                  <a:pt x="3538601" y="289560"/>
                  <a:pt x="3543300" y="283972"/>
                  <a:pt x="3550920" y="275844"/>
                </a:cubicBezTo>
                <a:cubicBezTo>
                  <a:pt x="3558540" y="267716"/>
                  <a:pt x="3567303" y="260477"/>
                  <a:pt x="3577209" y="254127"/>
                </a:cubicBezTo>
                <a:cubicBezTo>
                  <a:pt x="3587115" y="247777"/>
                  <a:pt x="3600704" y="242062"/>
                  <a:pt x="3617976" y="236982"/>
                </a:cubicBezTo>
                <a:cubicBezTo>
                  <a:pt x="3635248" y="231902"/>
                  <a:pt x="3654298" y="229362"/>
                  <a:pt x="3675126" y="229362"/>
                </a:cubicBezTo>
                <a:cubicBezTo>
                  <a:pt x="3696462" y="229362"/>
                  <a:pt x="3715258" y="233299"/>
                  <a:pt x="3731514" y="241173"/>
                </a:cubicBezTo>
                <a:cubicBezTo>
                  <a:pt x="3747770" y="249047"/>
                  <a:pt x="3760470" y="258699"/>
                  <a:pt x="3769614" y="270129"/>
                </a:cubicBezTo>
                <a:cubicBezTo>
                  <a:pt x="3778758" y="281559"/>
                  <a:pt x="3786378" y="294640"/>
                  <a:pt x="3792474" y="309372"/>
                </a:cubicBezTo>
                <a:cubicBezTo>
                  <a:pt x="3798570" y="324104"/>
                  <a:pt x="3802507" y="337439"/>
                  <a:pt x="3804285" y="349377"/>
                </a:cubicBezTo>
                <a:cubicBezTo>
                  <a:pt x="3806063" y="361315"/>
                  <a:pt x="3806952" y="372872"/>
                  <a:pt x="3806952" y="384048"/>
                </a:cubicBezTo>
                <a:lnTo>
                  <a:pt x="3800856" y="594360"/>
                </a:lnTo>
                <a:cubicBezTo>
                  <a:pt x="3797808" y="596900"/>
                  <a:pt x="3793363" y="600202"/>
                  <a:pt x="3787521" y="604266"/>
                </a:cubicBezTo>
                <a:cubicBezTo>
                  <a:pt x="3781679" y="608330"/>
                  <a:pt x="3769487" y="613664"/>
                  <a:pt x="3750945" y="620268"/>
                </a:cubicBezTo>
                <a:cubicBezTo>
                  <a:pt x="3732403" y="626872"/>
                  <a:pt x="3713480" y="630174"/>
                  <a:pt x="3694176" y="630174"/>
                </a:cubicBezTo>
                <a:cubicBezTo>
                  <a:pt x="3661664" y="630174"/>
                  <a:pt x="3636391" y="619887"/>
                  <a:pt x="3618357" y="599313"/>
                </a:cubicBezTo>
                <a:cubicBezTo>
                  <a:pt x="3600323" y="578739"/>
                  <a:pt x="3591306" y="552450"/>
                  <a:pt x="3591306" y="520446"/>
                </a:cubicBezTo>
                <a:cubicBezTo>
                  <a:pt x="3591306" y="498602"/>
                  <a:pt x="3591687" y="473837"/>
                  <a:pt x="3592449" y="446151"/>
                </a:cubicBezTo>
                <a:cubicBezTo>
                  <a:pt x="3593211" y="418465"/>
                  <a:pt x="3593592" y="399288"/>
                  <a:pt x="3593592" y="388620"/>
                </a:cubicBezTo>
                <a:cubicBezTo>
                  <a:pt x="3593592" y="366776"/>
                  <a:pt x="3584702" y="355854"/>
                  <a:pt x="3566922" y="355854"/>
                </a:cubicBezTo>
                <a:cubicBezTo>
                  <a:pt x="3557270" y="355854"/>
                  <a:pt x="3549904" y="358775"/>
                  <a:pt x="3544824" y="364617"/>
                </a:cubicBezTo>
                <a:cubicBezTo>
                  <a:pt x="3539744" y="370459"/>
                  <a:pt x="3536823" y="376555"/>
                  <a:pt x="3536061" y="382905"/>
                </a:cubicBezTo>
                <a:cubicBezTo>
                  <a:pt x="3535299" y="389255"/>
                  <a:pt x="3534918" y="398526"/>
                  <a:pt x="3534918" y="410718"/>
                </a:cubicBezTo>
                <a:lnTo>
                  <a:pt x="3531870" y="593598"/>
                </a:lnTo>
                <a:cubicBezTo>
                  <a:pt x="3530854" y="596138"/>
                  <a:pt x="3528568" y="599440"/>
                  <a:pt x="3525012" y="603504"/>
                </a:cubicBezTo>
                <a:cubicBezTo>
                  <a:pt x="3521456" y="607568"/>
                  <a:pt x="3511550" y="612902"/>
                  <a:pt x="3495294" y="619506"/>
                </a:cubicBezTo>
                <a:cubicBezTo>
                  <a:pt x="3479038" y="626110"/>
                  <a:pt x="3458972" y="629412"/>
                  <a:pt x="3435096" y="629412"/>
                </a:cubicBezTo>
                <a:cubicBezTo>
                  <a:pt x="3399028" y="629412"/>
                  <a:pt x="3373120" y="618109"/>
                  <a:pt x="3357372" y="595503"/>
                </a:cubicBezTo>
                <a:cubicBezTo>
                  <a:pt x="3341624" y="572897"/>
                  <a:pt x="3333750" y="546354"/>
                  <a:pt x="3333750" y="515874"/>
                </a:cubicBezTo>
                <a:lnTo>
                  <a:pt x="3333750" y="450342"/>
                </a:lnTo>
                <a:cubicBezTo>
                  <a:pt x="3333750" y="396748"/>
                  <a:pt x="3335020" y="351981"/>
                  <a:pt x="3337560" y="316040"/>
                </a:cubicBezTo>
                <a:lnTo>
                  <a:pt x="3338706" y="302513"/>
                </a:lnTo>
                <a:lnTo>
                  <a:pt x="3338084" y="303324"/>
                </a:lnTo>
                <a:cubicBezTo>
                  <a:pt x="3331766" y="309134"/>
                  <a:pt x="3324352" y="313944"/>
                  <a:pt x="3315843" y="317754"/>
                </a:cubicBezTo>
                <a:cubicBezTo>
                  <a:pt x="3317367" y="327914"/>
                  <a:pt x="3318129" y="338836"/>
                  <a:pt x="3318129" y="350520"/>
                </a:cubicBezTo>
                <a:cubicBezTo>
                  <a:pt x="3318129" y="372872"/>
                  <a:pt x="3317240" y="404241"/>
                  <a:pt x="3315462" y="444627"/>
                </a:cubicBezTo>
                <a:cubicBezTo>
                  <a:pt x="3313684" y="485013"/>
                  <a:pt x="3312033" y="519684"/>
                  <a:pt x="3310509" y="548640"/>
                </a:cubicBezTo>
                <a:lnTo>
                  <a:pt x="3307461" y="592074"/>
                </a:lnTo>
                <a:cubicBezTo>
                  <a:pt x="3306953" y="593090"/>
                  <a:pt x="3306191" y="594614"/>
                  <a:pt x="3305175" y="596646"/>
                </a:cubicBezTo>
                <a:cubicBezTo>
                  <a:pt x="3304159" y="598678"/>
                  <a:pt x="3301365" y="602107"/>
                  <a:pt x="3296793" y="606933"/>
                </a:cubicBezTo>
                <a:cubicBezTo>
                  <a:pt x="3292221" y="611759"/>
                  <a:pt x="3287141" y="615950"/>
                  <a:pt x="3281553" y="619506"/>
                </a:cubicBezTo>
                <a:cubicBezTo>
                  <a:pt x="3275965" y="623062"/>
                  <a:pt x="3268091" y="626364"/>
                  <a:pt x="3257931" y="629412"/>
                </a:cubicBezTo>
                <a:cubicBezTo>
                  <a:pt x="3247771" y="632460"/>
                  <a:pt x="3236595" y="633984"/>
                  <a:pt x="3224403" y="633984"/>
                </a:cubicBezTo>
                <a:cubicBezTo>
                  <a:pt x="3212211" y="633984"/>
                  <a:pt x="3200781" y="632714"/>
                  <a:pt x="3190113" y="630174"/>
                </a:cubicBezTo>
                <a:cubicBezTo>
                  <a:pt x="3179445" y="627634"/>
                  <a:pt x="3170809" y="624459"/>
                  <a:pt x="3164205" y="620649"/>
                </a:cubicBezTo>
                <a:cubicBezTo>
                  <a:pt x="3157601" y="616839"/>
                  <a:pt x="3151759" y="613156"/>
                  <a:pt x="3146679" y="609600"/>
                </a:cubicBezTo>
                <a:cubicBezTo>
                  <a:pt x="3141599" y="606044"/>
                  <a:pt x="3138043" y="602996"/>
                  <a:pt x="3136011" y="600456"/>
                </a:cubicBezTo>
                <a:lnTo>
                  <a:pt x="3132963" y="596646"/>
                </a:lnTo>
                <a:lnTo>
                  <a:pt x="3128391" y="550164"/>
                </a:lnTo>
                <a:cubicBezTo>
                  <a:pt x="3127883" y="552196"/>
                  <a:pt x="3127248" y="554990"/>
                  <a:pt x="3126486" y="558546"/>
                </a:cubicBezTo>
                <a:cubicBezTo>
                  <a:pt x="3125724" y="562102"/>
                  <a:pt x="3122676" y="568579"/>
                  <a:pt x="3117342" y="577977"/>
                </a:cubicBezTo>
                <a:cubicBezTo>
                  <a:pt x="3112008" y="587375"/>
                  <a:pt x="3105404" y="595503"/>
                  <a:pt x="3097530" y="602361"/>
                </a:cubicBezTo>
                <a:cubicBezTo>
                  <a:pt x="3089656" y="609219"/>
                  <a:pt x="3077591" y="615569"/>
                  <a:pt x="3061335" y="621411"/>
                </a:cubicBezTo>
                <a:cubicBezTo>
                  <a:pt x="3045079" y="627253"/>
                  <a:pt x="3026283" y="630174"/>
                  <a:pt x="3004947" y="630174"/>
                </a:cubicBezTo>
                <a:cubicBezTo>
                  <a:pt x="2978023" y="630174"/>
                  <a:pt x="2954782" y="625221"/>
                  <a:pt x="2935224" y="615315"/>
                </a:cubicBezTo>
                <a:cubicBezTo>
                  <a:pt x="2915666" y="605409"/>
                  <a:pt x="2900680" y="591947"/>
                  <a:pt x="2890266" y="574929"/>
                </a:cubicBezTo>
                <a:cubicBezTo>
                  <a:pt x="2879852" y="557911"/>
                  <a:pt x="2872232" y="540004"/>
                  <a:pt x="2867406" y="521208"/>
                </a:cubicBezTo>
                <a:cubicBezTo>
                  <a:pt x="2862580" y="502412"/>
                  <a:pt x="2860167" y="482346"/>
                  <a:pt x="2860167" y="461010"/>
                </a:cubicBezTo>
                <a:lnTo>
                  <a:pt x="2863977" y="246888"/>
                </a:lnTo>
                <a:cubicBezTo>
                  <a:pt x="2876677" y="235204"/>
                  <a:pt x="2907157" y="229362"/>
                  <a:pt x="2955417" y="229362"/>
                </a:cubicBezTo>
                <a:cubicBezTo>
                  <a:pt x="2990977" y="229362"/>
                  <a:pt x="3018536" y="239395"/>
                  <a:pt x="3038094" y="259461"/>
                </a:cubicBezTo>
                <a:cubicBezTo>
                  <a:pt x="3057652" y="279527"/>
                  <a:pt x="3067431" y="307086"/>
                  <a:pt x="3067431" y="342138"/>
                </a:cubicBezTo>
                <a:lnTo>
                  <a:pt x="3067431" y="456438"/>
                </a:lnTo>
                <a:cubicBezTo>
                  <a:pt x="3067431" y="484886"/>
                  <a:pt x="3076829" y="499110"/>
                  <a:pt x="3095625" y="499110"/>
                </a:cubicBezTo>
                <a:cubicBezTo>
                  <a:pt x="3114929" y="499110"/>
                  <a:pt x="3124581" y="481584"/>
                  <a:pt x="3124581" y="446532"/>
                </a:cubicBezTo>
                <a:cubicBezTo>
                  <a:pt x="3124581" y="446024"/>
                  <a:pt x="3124581" y="444627"/>
                  <a:pt x="3124581" y="442341"/>
                </a:cubicBezTo>
                <a:cubicBezTo>
                  <a:pt x="3124581" y="440055"/>
                  <a:pt x="3124581" y="435483"/>
                  <a:pt x="3124581" y="428625"/>
                </a:cubicBezTo>
                <a:cubicBezTo>
                  <a:pt x="3124581" y="421767"/>
                  <a:pt x="3124454" y="412369"/>
                  <a:pt x="3124200" y="400431"/>
                </a:cubicBezTo>
                <a:cubicBezTo>
                  <a:pt x="3123946" y="388493"/>
                  <a:pt x="3123819" y="370205"/>
                  <a:pt x="3123819" y="345567"/>
                </a:cubicBezTo>
                <a:cubicBezTo>
                  <a:pt x="3123819" y="320929"/>
                  <a:pt x="3123819" y="292100"/>
                  <a:pt x="3123819" y="259080"/>
                </a:cubicBezTo>
                <a:cubicBezTo>
                  <a:pt x="3123819" y="257556"/>
                  <a:pt x="3124962" y="255651"/>
                  <a:pt x="3127248" y="253365"/>
                </a:cubicBezTo>
                <a:cubicBezTo>
                  <a:pt x="3129534" y="251079"/>
                  <a:pt x="3133217" y="248539"/>
                  <a:pt x="3138297" y="245745"/>
                </a:cubicBezTo>
                <a:cubicBezTo>
                  <a:pt x="3143377" y="242951"/>
                  <a:pt x="3149346" y="240284"/>
                  <a:pt x="3156204" y="237744"/>
                </a:cubicBezTo>
                <a:cubicBezTo>
                  <a:pt x="3163062" y="235204"/>
                  <a:pt x="3171825" y="233172"/>
                  <a:pt x="3182493" y="231648"/>
                </a:cubicBezTo>
                <a:cubicBezTo>
                  <a:pt x="3193161" y="230124"/>
                  <a:pt x="3204591" y="229362"/>
                  <a:pt x="3216783" y="229362"/>
                </a:cubicBezTo>
                <a:cubicBezTo>
                  <a:pt x="3221863" y="229362"/>
                  <a:pt x="3226943" y="229616"/>
                  <a:pt x="3232023" y="230124"/>
                </a:cubicBezTo>
                <a:cubicBezTo>
                  <a:pt x="3264027" y="227076"/>
                  <a:pt x="3281553" y="216916"/>
                  <a:pt x="3284601" y="199644"/>
                </a:cubicBezTo>
                <a:cubicBezTo>
                  <a:pt x="3287141" y="180848"/>
                  <a:pt x="3288411" y="167640"/>
                  <a:pt x="3288411" y="160020"/>
                </a:cubicBezTo>
                <a:lnTo>
                  <a:pt x="3288411" y="156210"/>
                </a:lnTo>
                <a:cubicBezTo>
                  <a:pt x="3295523" y="153670"/>
                  <a:pt x="3303651" y="152400"/>
                  <a:pt x="3312795" y="152400"/>
                </a:cubicBezTo>
                <a:close/>
                <a:moveTo>
                  <a:pt x="263653" y="96012"/>
                </a:moveTo>
                <a:cubicBezTo>
                  <a:pt x="317500" y="96012"/>
                  <a:pt x="360426" y="110744"/>
                  <a:pt x="392430" y="140208"/>
                </a:cubicBezTo>
                <a:cubicBezTo>
                  <a:pt x="424434" y="169672"/>
                  <a:pt x="440436" y="201422"/>
                  <a:pt x="440436" y="235458"/>
                </a:cubicBezTo>
                <a:cubicBezTo>
                  <a:pt x="440436" y="253746"/>
                  <a:pt x="436754" y="270256"/>
                  <a:pt x="429388" y="284988"/>
                </a:cubicBezTo>
                <a:cubicBezTo>
                  <a:pt x="422021" y="299720"/>
                  <a:pt x="414782" y="309626"/>
                  <a:pt x="407670" y="314706"/>
                </a:cubicBezTo>
                <a:lnTo>
                  <a:pt x="397002" y="323088"/>
                </a:lnTo>
                <a:cubicBezTo>
                  <a:pt x="357887" y="304292"/>
                  <a:pt x="312166" y="294894"/>
                  <a:pt x="259842" y="294894"/>
                </a:cubicBezTo>
                <a:cubicBezTo>
                  <a:pt x="246126" y="294894"/>
                  <a:pt x="234569" y="297561"/>
                  <a:pt x="225171" y="302895"/>
                </a:cubicBezTo>
                <a:cubicBezTo>
                  <a:pt x="215774" y="308229"/>
                  <a:pt x="208915" y="315214"/>
                  <a:pt x="204598" y="323850"/>
                </a:cubicBezTo>
                <a:cubicBezTo>
                  <a:pt x="200279" y="332486"/>
                  <a:pt x="197358" y="340487"/>
                  <a:pt x="195834" y="347853"/>
                </a:cubicBezTo>
                <a:cubicBezTo>
                  <a:pt x="194310" y="355219"/>
                  <a:pt x="193548" y="362966"/>
                  <a:pt x="193548" y="371094"/>
                </a:cubicBezTo>
                <a:cubicBezTo>
                  <a:pt x="193548" y="397002"/>
                  <a:pt x="200660" y="417322"/>
                  <a:pt x="214884" y="432054"/>
                </a:cubicBezTo>
                <a:cubicBezTo>
                  <a:pt x="229108" y="446786"/>
                  <a:pt x="249682" y="454152"/>
                  <a:pt x="276606" y="454152"/>
                </a:cubicBezTo>
                <a:cubicBezTo>
                  <a:pt x="294387" y="454152"/>
                  <a:pt x="312928" y="451993"/>
                  <a:pt x="332232" y="447675"/>
                </a:cubicBezTo>
                <a:cubicBezTo>
                  <a:pt x="351536" y="443357"/>
                  <a:pt x="367284" y="438912"/>
                  <a:pt x="379476" y="434340"/>
                </a:cubicBezTo>
                <a:cubicBezTo>
                  <a:pt x="391668" y="429768"/>
                  <a:pt x="398273" y="427482"/>
                  <a:pt x="399288" y="427482"/>
                </a:cubicBezTo>
                <a:cubicBezTo>
                  <a:pt x="415545" y="427482"/>
                  <a:pt x="428371" y="435737"/>
                  <a:pt x="437769" y="452247"/>
                </a:cubicBezTo>
                <a:cubicBezTo>
                  <a:pt x="447167" y="468757"/>
                  <a:pt x="451867" y="486410"/>
                  <a:pt x="451867" y="505206"/>
                </a:cubicBezTo>
                <a:cubicBezTo>
                  <a:pt x="451867" y="541274"/>
                  <a:pt x="431546" y="570357"/>
                  <a:pt x="390906" y="592455"/>
                </a:cubicBezTo>
                <a:cubicBezTo>
                  <a:pt x="350266" y="614553"/>
                  <a:pt x="299721" y="625602"/>
                  <a:pt x="239268" y="625602"/>
                </a:cubicBezTo>
                <a:cubicBezTo>
                  <a:pt x="173229" y="625602"/>
                  <a:pt x="116840" y="601980"/>
                  <a:pt x="70104" y="554736"/>
                </a:cubicBezTo>
                <a:cubicBezTo>
                  <a:pt x="23368" y="507492"/>
                  <a:pt x="0" y="444246"/>
                  <a:pt x="0" y="364998"/>
                </a:cubicBezTo>
                <a:cubicBezTo>
                  <a:pt x="0" y="281686"/>
                  <a:pt x="25528" y="216027"/>
                  <a:pt x="76581" y="168021"/>
                </a:cubicBezTo>
                <a:cubicBezTo>
                  <a:pt x="127635" y="120015"/>
                  <a:pt x="189992" y="96012"/>
                  <a:pt x="263653" y="96012"/>
                </a:cubicBezTo>
                <a:close/>
                <a:moveTo>
                  <a:pt x="579882" y="86868"/>
                </a:moveTo>
                <a:cubicBezTo>
                  <a:pt x="596138" y="86868"/>
                  <a:pt x="609346" y="87630"/>
                  <a:pt x="619506" y="89154"/>
                </a:cubicBezTo>
                <a:cubicBezTo>
                  <a:pt x="629667" y="90678"/>
                  <a:pt x="640080" y="93853"/>
                  <a:pt x="650748" y="98679"/>
                </a:cubicBezTo>
                <a:cubicBezTo>
                  <a:pt x="661416" y="103505"/>
                  <a:pt x="669291" y="111506"/>
                  <a:pt x="674370" y="122682"/>
                </a:cubicBezTo>
                <a:cubicBezTo>
                  <a:pt x="679450" y="133858"/>
                  <a:pt x="681990" y="148082"/>
                  <a:pt x="681990" y="165354"/>
                </a:cubicBezTo>
                <a:lnTo>
                  <a:pt x="681990" y="298704"/>
                </a:lnTo>
                <a:cubicBezTo>
                  <a:pt x="713486" y="257556"/>
                  <a:pt x="753110" y="236982"/>
                  <a:pt x="800862" y="236982"/>
                </a:cubicBezTo>
                <a:cubicBezTo>
                  <a:pt x="828294" y="236982"/>
                  <a:pt x="852171" y="241300"/>
                  <a:pt x="872490" y="249936"/>
                </a:cubicBezTo>
                <a:cubicBezTo>
                  <a:pt x="892810" y="258572"/>
                  <a:pt x="907796" y="268351"/>
                  <a:pt x="917448" y="279273"/>
                </a:cubicBezTo>
                <a:cubicBezTo>
                  <a:pt x="927100" y="290195"/>
                  <a:pt x="934720" y="303530"/>
                  <a:pt x="940308" y="319278"/>
                </a:cubicBezTo>
                <a:cubicBezTo>
                  <a:pt x="945896" y="335026"/>
                  <a:pt x="949071" y="347345"/>
                  <a:pt x="949833" y="356235"/>
                </a:cubicBezTo>
                <a:cubicBezTo>
                  <a:pt x="950595" y="365125"/>
                  <a:pt x="950976" y="374650"/>
                  <a:pt x="950976" y="384810"/>
                </a:cubicBezTo>
                <a:lnTo>
                  <a:pt x="944880" y="605790"/>
                </a:lnTo>
                <a:cubicBezTo>
                  <a:pt x="915416" y="626110"/>
                  <a:pt x="886206" y="636270"/>
                  <a:pt x="857251" y="636270"/>
                </a:cubicBezTo>
                <a:cubicBezTo>
                  <a:pt x="825247" y="636270"/>
                  <a:pt x="798703" y="627888"/>
                  <a:pt x="777622" y="611124"/>
                </a:cubicBezTo>
                <a:cubicBezTo>
                  <a:pt x="756539" y="594360"/>
                  <a:pt x="745998" y="569976"/>
                  <a:pt x="745998" y="537972"/>
                </a:cubicBezTo>
                <a:cubicBezTo>
                  <a:pt x="745998" y="454152"/>
                  <a:pt x="746760" y="412242"/>
                  <a:pt x="748284" y="412242"/>
                </a:cubicBezTo>
                <a:cubicBezTo>
                  <a:pt x="748284" y="383286"/>
                  <a:pt x="736346" y="368808"/>
                  <a:pt x="712470" y="368808"/>
                </a:cubicBezTo>
                <a:cubicBezTo>
                  <a:pt x="703835" y="368808"/>
                  <a:pt x="697103" y="371983"/>
                  <a:pt x="692278" y="378333"/>
                </a:cubicBezTo>
                <a:cubicBezTo>
                  <a:pt x="687451" y="384683"/>
                  <a:pt x="684530" y="390398"/>
                  <a:pt x="683514" y="395478"/>
                </a:cubicBezTo>
                <a:cubicBezTo>
                  <a:pt x="682498" y="400558"/>
                  <a:pt x="681990" y="405638"/>
                  <a:pt x="681990" y="410718"/>
                </a:cubicBezTo>
                <a:lnTo>
                  <a:pt x="681990" y="496824"/>
                </a:lnTo>
                <a:lnTo>
                  <a:pt x="681990" y="591312"/>
                </a:lnTo>
                <a:cubicBezTo>
                  <a:pt x="679958" y="594360"/>
                  <a:pt x="676657" y="598043"/>
                  <a:pt x="672084" y="602361"/>
                </a:cubicBezTo>
                <a:cubicBezTo>
                  <a:pt x="667513" y="606679"/>
                  <a:pt x="657225" y="612394"/>
                  <a:pt x="641223" y="619506"/>
                </a:cubicBezTo>
                <a:cubicBezTo>
                  <a:pt x="625222" y="626618"/>
                  <a:pt x="608076" y="630174"/>
                  <a:pt x="589788" y="630174"/>
                </a:cubicBezTo>
                <a:cubicBezTo>
                  <a:pt x="519684" y="630174"/>
                  <a:pt x="481838" y="587502"/>
                  <a:pt x="476250" y="502158"/>
                </a:cubicBezTo>
                <a:cubicBezTo>
                  <a:pt x="478790" y="278130"/>
                  <a:pt x="481330" y="148590"/>
                  <a:pt x="483870" y="113538"/>
                </a:cubicBezTo>
                <a:cubicBezTo>
                  <a:pt x="511810" y="95758"/>
                  <a:pt x="543814" y="86868"/>
                  <a:pt x="579882" y="86868"/>
                </a:cubicBezTo>
                <a:close/>
                <a:moveTo>
                  <a:pt x="1168146" y="53340"/>
                </a:moveTo>
                <a:cubicBezTo>
                  <a:pt x="1174751" y="53340"/>
                  <a:pt x="1180084" y="54356"/>
                  <a:pt x="1184149" y="56388"/>
                </a:cubicBezTo>
                <a:lnTo>
                  <a:pt x="1268730" y="187452"/>
                </a:lnTo>
                <a:cubicBezTo>
                  <a:pt x="1268222" y="190500"/>
                  <a:pt x="1267461" y="194183"/>
                  <a:pt x="1266444" y="198501"/>
                </a:cubicBezTo>
                <a:cubicBezTo>
                  <a:pt x="1265428" y="202819"/>
                  <a:pt x="1261237" y="208534"/>
                  <a:pt x="1253872" y="215646"/>
                </a:cubicBezTo>
                <a:cubicBezTo>
                  <a:pt x="1246506" y="222758"/>
                  <a:pt x="1236726" y="226314"/>
                  <a:pt x="1224534" y="226314"/>
                </a:cubicBezTo>
                <a:cubicBezTo>
                  <a:pt x="1198118" y="226314"/>
                  <a:pt x="1170560" y="214249"/>
                  <a:pt x="1141857" y="190119"/>
                </a:cubicBezTo>
                <a:cubicBezTo>
                  <a:pt x="1113155" y="165989"/>
                  <a:pt x="1098805" y="141224"/>
                  <a:pt x="1098805" y="115824"/>
                </a:cubicBezTo>
                <a:cubicBezTo>
                  <a:pt x="1098805" y="97028"/>
                  <a:pt x="1106043" y="81915"/>
                  <a:pt x="1120521" y="70485"/>
                </a:cubicBezTo>
                <a:cubicBezTo>
                  <a:pt x="1134999" y="59055"/>
                  <a:pt x="1150874" y="53340"/>
                  <a:pt x="1168146" y="53340"/>
                </a:cubicBezTo>
                <a:close/>
                <a:moveTo>
                  <a:pt x="5220462" y="41910"/>
                </a:moveTo>
                <a:cubicBezTo>
                  <a:pt x="5237734" y="41910"/>
                  <a:pt x="5253609" y="47625"/>
                  <a:pt x="5268087" y="59055"/>
                </a:cubicBezTo>
                <a:cubicBezTo>
                  <a:pt x="5282565" y="70485"/>
                  <a:pt x="5289804" y="85598"/>
                  <a:pt x="5289804" y="104394"/>
                </a:cubicBezTo>
                <a:cubicBezTo>
                  <a:pt x="5289804" y="129794"/>
                  <a:pt x="5275453" y="154559"/>
                  <a:pt x="5246751" y="178689"/>
                </a:cubicBezTo>
                <a:cubicBezTo>
                  <a:pt x="5218049" y="202819"/>
                  <a:pt x="5190490" y="214884"/>
                  <a:pt x="5164074" y="214884"/>
                </a:cubicBezTo>
                <a:cubicBezTo>
                  <a:pt x="5151882" y="214884"/>
                  <a:pt x="5142103" y="211709"/>
                  <a:pt x="5134737" y="205359"/>
                </a:cubicBezTo>
                <a:cubicBezTo>
                  <a:pt x="5127371" y="199009"/>
                  <a:pt x="5122926" y="192532"/>
                  <a:pt x="5121402" y="185928"/>
                </a:cubicBezTo>
                <a:lnTo>
                  <a:pt x="5119878" y="176022"/>
                </a:lnTo>
                <a:lnTo>
                  <a:pt x="5204460" y="44958"/>
                </a:lnTo>
                <a:cubicBezTo>
                  <a:pt x="5208524" y="42926"/>
                  <a:pt x="5213858" y="41910"/>
                  <a:pt x="5220462" y="41910"/>
                </a:cubicBezTo>
                <a:close/>
                <a:moveTo>
                  <a:pt x="3035427" y="0"/>
                </a:moveTo>
                <a:cubicBezTo>
                  <a:pt x="3042031" y="0"/>
                  <a:pt x="3047365" y="1016"/>
                  <a:pt x="3051429" y="3048"/>
                </a:cubicBezTo>
                <a:lnTo>
                  <a:pt x="3136011" y="134112"/>
                </a:lnTo>
                <a:cubicBezTo>
                  <a:pt x="3135503" y="137160"/>
                  <a:pt x="3134741" y="140843"/>
                  <a:pt x="3133725" y="145161"/>
                </a:cubicBezTo>
                <a:cubicBezTo>
                  <a:pt x="3132709" y="149479"/>
                  <a:pt x="3128518" y="155194"/>
                  <a:pt x="3121152" y="162306"/>
                </a:cubicBezTo>
                <a:cubicBezTo>
                  <a:pt x="3113786" y="169418"/>
                  <a:pt x="3104007" y="172974"/>
                  <a:pt x="3091815" y="172974"/>
                </a:cubicBezTo>
                <a:cubicBezTo>
                  <a:pt x="3065399" y="172974"/>
                  <a:pt x="3037840" y="160909"/>
                  <a:pt x="3009138" y="136779"/>
                </a:cubicBezTo>
                <a:cubicBezTo>
                  <a:pt x="2980436" y="112649"/>
                  <a:pt x="2966085" y="87884"/>
                  <a:pt x="2966085" y="62484"/>
                </a:cubicBezTo>
                <a:cubicBezTo>
                  <a:pt x="2966085" y="43688"/>
                  <a:pt x="2973324" y="28575"/>
                  <a:pt x="2987802" y="17145"/>
                </a:cubicBezTo>
                <a:cubicBezTo>
                  <a:pt x="3002280" y="5715"/>
                  <a:pt x="3018155" y="0"/>
                  <a:pt x="3035427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09125"/>
            <a:ext cx="3000834" cy="38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1136" y="-1007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6139" y="-31429"/>
            <a:ext cx="6460907" cy="17865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" y="3027850"/>
            <a:ext cx="12192000" cy="3867172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971">
            <a:off x="-49773" y="110928"/>
            <a:ext cx="1290505" cy="1706592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8213477F-DFEC-4695-962B-AC485172B3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0732"/>
            <a:ext cx="1958103" cy="1406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76F7B-9CC1-4D2A-B368-D6E4F88571F8}"/>
              </a:ext>
            </a:extLst>
          </p:cNvPr>
          <p:cNvSpPr txBox="1"/>
          <p:nvPr/>
        </p:nvSpPr>
        <p:spPr>
          <a:xfrm>
            <a:off x="780349" y="1986788"/>
            <a:ext cx="10601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8F6E0-6C74-4369-BAD9-F711AF87E906}"/>
              </a:ext>
            </a:extLst>
          </p:cNvPr>
          <p:cNvSpPr txBox="1"/>
          <p:nvPr/>
        </p:nvSpPr>
        <p:spPr>
          <a:xfrm>
            <a:off x="4757703" y="711182"/>
            <a:ext cx="27526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Times New Roman" panose="02020603050405020304" pitchFamily="18" charset="0"/>
              </a:rPr>
              <a:t>Dặn</a:t>
            </a:r>
            <a:r>
              <a:rPr lang="en-US" sz="66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iCiel Cadena" panose="02000503000000020004" pitchFamily="2" charset="0"/>
                <a:cs typeface="Times New Roman" panose="02020603050405020304" pitchFamily="18" charset="0"/>
              </a:rPr>
              <a:t>d</a:t>
            </a:r>
            <a:r>
              <a:rPr lang="en-US" sz="66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Times New Roman" panose="02020603050405020304" pitchFamily="18" charset="0"/>
              </a:rPr>
              <a:t>ò</a:t>
            </a:r>
            <a:endParaRPr lang="en-US" sz="6600" b="1" dirty="0">
              <a:solidFill>
                <a:srgbClr val="FF0000"/>
              </a:solidFill>
              <a:latin typeface="iCiel Cadena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C6099D-C102-4486-A29B-CA7AF868AC42}"/>
              </a:ext>
            </a:extLst>
          </p:cNvPr>
          <p:cNvSpPr txBox="1"/>
          <p:nvPr/>
        </p:nvSpPr>
        <p:spPr>
          <a:xfrm>
            <a:off x="780349" y="2732703"/>
            <a:ext cx="105072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10 - SGK/59.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C9ED81-17BA-4A91-ABEB-0B5EDCD08A30}"/>
              </a:ext>
            </a:extLst>
          </p:cNvPr>
          <p:cNvGrpSpPr/>
          <p:nvPr/>
        </p:nvGrpSpPr>
        <p:grpSpPr>
          <a:xfrm>
            <a:off x="2258108" y="1704412"/>
            <a:ext cx="7911022" cy="3020320"/>
            <a:chOff x="2737510" y="1679418"/>
            <a:chExt cx="7911022" cy="302032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F2DD441-6CC7-45BB-A424-40E496A8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0" y="1679418"/>
              <a:ext cx="7911022" cy="302032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DA96D4-8396-4221-B6BF-0583DFCF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2" t="70178" r="41527" b="19574"/>
            <a:stretch/>
          </p:blipFill>
          <p:spPr>
            <a:xfrm>
              <a:off x="5289753" y="3780691"/>
              <a:ext cx="206477" cy="309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1136" y="-1007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8868" y="0"/>
            <a:ext cx="9008177" cy="24909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" y="3009125"/>
            <a:ext cx="12192000" cy="3867172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66" y="4638084"/>
            <a:ext cx="2981054" cy="2238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85253" y="2208906"/>
            <a:ext cx="6191585" cy="173664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iCiel Cadena" panose="02000503000000020004" pitchFamily="2" charset="0"/>
              </a:rPr>
              <a:t>Khởi</a:t>
            </a:r>
            <a:r>
              <a:rPr lang="en-US" sz="9600" dirty="0" smtClean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iCiel Cadena" panose="02000503000000020004" pitchFamily="2" charset="0"/>
              </a:rPr>
              <a:t>động</a:t>
            </a:r>
            <a:endParaRPr lang="en-US" sz="5400" dirty="0">
              <a:solidFill>
                <a:srgbClr val="FF0000"/>
              </a:solidFill>
              <a:latin typeface="iCiel Cadena" panose="02000503000000020004" pitchFamily="2" charset="0"/>
            </a:endParaRPr>
          </a:p>
        </p:txBody>
      </p:sp>
      <p:pic>
        <p:nvPicPr>
          <p:cNvPr id="13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971">
            <a:off x="-49773" y="110928"/>
            <a:ext cx="1290505" cy="17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1136" y="-1007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" name="Thể thao rất vui - Chun Chin - Nhạc thiếu nhi vui nhộn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8261" y="-26702"/>
            <a:ext cx="4817379" cy="187721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2" y="3252145"/>
            <a:ext cx="961865" cy="1706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24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512" y="4004451"/>
            <a:ext cx="2246488" cy="28535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5192742"/>
            <a:ext cx="2357716" cy="1770203"/>
          </a:xfrm>
          <a:prstGeom prst="rect">
            <a:avLst/>
          </a:prstGeom>
        </p:spPr>
      </p:pic>
      <p:sp>
        <p:nvSpPr>
          <p:cNvPr id="11" name="Google Shape;119;p5"/>
          <p:cNvSpPr txBox="1"/>
          <p:nvPr/>
        </p:nvSpPr>
        <p:spPr>
          <a:xfrm>
            <a:off x="892997" y="2997486"/>
            <a:ext cx="991654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iCiel Cadena" panose="02000503000000020004" pitchFamily="2" charset="0"/>
                <a:sym typeface="Arial"/>
              </a:rPr>
              <a:t>EM LÀM ĐƯỢC NHỮNG GÌ?</a:t>
            </a:r>
            <a:endParaRPr sz="6600" b="1" dirty="0">
              <a:solidFill>
                <a:srgbClr val="FF0000"/>
              </a:solidFill>
              <a:latin typeface="iCiel Cadena" panose="02000503000000020004" pitchFamily="2" charset="0"/>
              <a:sym typeface="Arial"/>
            </a:endParaRPr>
          </a:p>
        </p:txBody>
      </p:sp>
      <p:sp>
        <p:nvSpPr>
          <p:cNvPr id="14" name="Google Shape;130;p5"/>
          <p:cNvSpPr txBox="1"/>
          <p:nvPr/>
        </p:nvSpPr>
        <p:spPr>
          <a:xfrm>
            <a:off x="5188784" y="2108691"/>
            <a:ext cx="168618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u="sng" dirty="0">
                <a:solidFill>
                  <a:srgbClr val="0000FF"/>
                </a:solidFill>
                <a:latin typeface="+mj-lt"/>
                <a:ea typeface="Arial"/>
                <a:cs typeface="Arial"/>
                <a:sym typeface="Arial"/>
              </a:rPr>
              <a:t>Toán</a:t>
            </a:r>
            <a:endParaRPr sz="4400" b="1" u="sng" dirty="0">
              <a:solidFill>
                <a:srgbClr val="0000F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0" y="175323"/>
            <a:ext cx="1133854" cy="1056395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361108" y="1003126"/>
            <a:ext cx="9341533" cy="520196"/>
          </a:xfrm>
          <a:prstGeom prst="round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30;p5"/>
          <p:cNvSpPr txBox="1"/>
          <p:nvPr/>
        </p:nvSpPr>
        <p:spPr>
          <a:xfrm>
            <a:off x="4937134" y="4264391"/>
            <a:ext cx="218947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3600" b="1" dirty="0" err="1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3600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1)</a:t>
            </a:r>
            <a:endParaRPr sz="3600" b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0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D25A65A-6AD1-4BC7-8B63-0599A870E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479" y="3769483"/>
            <a:ext cx="3072144" cy="308851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69ABC30-7B38-4586-85C5-1207F5C65596}"/>
              </a:ext>
            </a:extLst>
          </p:cNvPr>
          <p:cNvSpPr/>
          <p:nvPr/>
        </p:nvSpPr>
        <p:spPr>
          <a:xfrm>
            <a:off x="418769" y="315464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F7137D-39B5-4834-BC9F-72C694B650E4}"/>
              </a:ext>
            </a:extLst>
          </p:cNvPr>
          <p:cNvSpPr txBox="1"/>
          <p:nvPr/>
        </p:nvSpPr>
        <p:spPr>
          <a:xfrm>
            <a:off x="236479" y="1111119"/>
            <a:ext cx="1174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Biết rằng ba số theo hàng ngang hay cột dọc đều có tổng là 14.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1FCEFB51-F5B8-4267-96C3-75B13B6C6B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39"/>
          <a:stretch/>
        </p:blipFill>
        <p:spPr>
          <a:xfrm>
            <a:off x="921442" y="252246"/>
            <a:ext cx="1347236" cy="634351"/>
          </a:xfrm>
          <a:prstGeom prst="rect">
            <a:avLst/>
          </a:prstGeom>
        </p:spPr>
      </p:pic>
      <p:pic>
        <p:nvPicPr>
          <p:cNvPr id="54" name="Picture 53" descr="A picture containing text&#10;&#10;Description automatically generated">
            <a:extLst>
              <a:ext uri="{FF2B5EF4-FFF2-40B4-BE49-F238E27FC236}">
                <a16:creationId xmlns:a16="http://schemas.microsoft.com/office/drawing/2014/main" id="{A31CE538-9634-4938-9815-9ADEA43DEE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73" y="2304708"/>
            <a:ext cx="6369651" cy="333996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FF1C767-5530-48CA-91DA-51A1F538C25D}"/>
              </a:ext>
            </a:extLst>
          </p:cNvPr>
          <p:cNvSpPr/>
          <p:nvPr/>
        </p:nvSpPr>
        <p:spPr>
          <a:xfrm>
            <a:off x="6669864" y="3575132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E0A9CBC-D016-48AE-8D69-F7D64D765351}"/>
              </a:ext>
            </a:extLst>
          </p:cNvPr>
          <p:cNvSpPr/>
          <p:nvPr/>
        </p:nvSpPr>
        <p:spPr>
          <a:xfrm>
            <a:off x="6669864" y="4228163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A1A44FB-39CA-46C3-90DC-524BC40C26B8}"/>
              </a:ext>
            </a:extLst>
          </p:cNvPr>
          <p:cNvSpPr/>
          <p:nvPr/>
        </p:nvSpPr>
        <p:spPr>
          <a:xfrm>
            <a:off x="6673204" y="4910995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AF1B6A3-476F-4BF6-B2FC-D84DB44BDA13}"/>
              </a:ext>
            </a:extLst>
          </p:cNvPr>
          <p:cNvSpPr/>
          <p:nvPr/>
        </p:nvSpPr>
        <p:spPr>
          <a:xfrm>
            <a:off x="8497528" y="4228162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E9EE21-2ADA-4960-A9B0-4CC1D4617EC0}"/>
              </a:ext>
            </a:extLst>
          </p:cNvPr>
          <p:cNvSpPr/>
          <p:nvPr/>
        </p:nvSpPr>
        <p:spPr>
          <a:xfrm>
            <a:off x="9392390" y="3575131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235E729-7F4C-4E1F-B47F-164C2495742A}"/>
              </a:ext>
            </a:extLst>
          </p:cNvPr>
          <p:cNvSpPr/>
          <p:nvPr/>
        </p:nvSpPr>
        <p:spPr>
          <a:xfrm>
            <a:off x="10288459" y="4228161"/>
            <a:ext cx="461107" cy="475089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D9B6687-C2A4-4A2D-A3B0-9D07E2B15251}"/>
              </a:ext>
            </a:extLst>
          </p:cNvPr>
          <p:cNvSpPr/>
          <p:nvPr/>
        </p:nvSpPr>
        <p:spPr>
          <a:xfrm rot="16200000">
            <a:off x="5669523" y="2454291"/>
            <a:ext cx="704193" cy="26903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F41DB2F-7646-4870-89F5-B4D1D2292E60}"/>
              </a:ext>
            </a:extLst>
          </p:cNvPr>
          <p:cNvCxnSpPr>
            <a:cxnSpLocks/>
          </p:cNvCxnSpPr>
          <p:nvPr/>
        </p:nvCxnSpPr>
        <p:spPr>
          <a:xfrm flipV="1">
            <a:off x="5137527" y="3097924"/>
            <a:ext cx="429896" cy="3310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497B640-DC3E-4236-8B5B-ED4001B43C60}"/>
              </a:ext>
            </a:extLst>
          </p:cNvPr>
          <p:cNvCxnSpPr>
            <a:cxnSpLocks/>
          </p:cNvCxnSpPr>
          <p:nvPr/>
        </p:nvCxnSpPr>
        <p:spPr>
          <a:xfrm flipH="1" flipV="1">
            <a:off x="5567423" y="3097924"/>
            <a:ext cx="396630" cy="3494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A2DD284-C544-41A3-86AE-B27A13FBCCDF}"/>
              </a:ext>
            </a:extLst>
          </p:cNvPr>
          <p:cNvSpPr txBox="1"/>
          <p:nvPr/>
        </p:nvSpPr>
        <p:spPr>
          <a:xfrm>
            <a:off x="5312064" y="2723342"/>
            <a:ext cx="51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16090C5-FFEC-48F4-B9A3-507907173AAC}"/>
              </a:ext>
            </a:extLst>
          </p:cNvPr>
          <p:cNvSpPr/>
          <p:nvPr/>
        </p:nvSpPr>
        <p:spPr>
          <a:xfrm rot="16200000">
            <a:off x="7510876" y="3740884"/>
            <a:ext cx="704193" cy="26903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BD3F57F-9AFE-4744-9C4E-3A06B8B0303F}"/>
              </a:ext>
            </a:extLst>
          </p:cNvPr>
          <p:cNvCxnSpPr>
            <a:cxnSpLocks/>
          </p:cNvCxnSpPr>
          <p:nvPr/>
        </p:nvCxnSpPr>
        <p:spPr>
          <a:xfrm flipV="1">
            <a:off x="8268252" y="5457169"/>
            <a:ext cx="442863" cy="35622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668C78-A0B9-45E0-996E-60B36E31EEA1}"/>
              </a:ext>
            </a:extLst>
          </p:cNvPr>
          <p:cNvCxnSpPr>
            <a:cxnSpLocks/>
          </p:cNvCxnSpPr>
          <p:nvPr/>
        </p:nvCxnSpPr>
        <p:spPr>
          <a:xfrm flipH="1" flipV="1">
            <a:off x="7847056" y="5445853"/>
            <a:ext cx="434163" cy="36407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5D829CAC-D985-401E-90A5-B9A5864E38A0}"/>
              </a:ext>
            </a:extLst>
          </p:cNvPr>
          <p:cNvSpPr txBox="1"/>
          <p:nvPr/>
        </p:nvSpPr>
        <p:spPr>
          <a:xfrm>
            <a:off x="8064137" y="577929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7C405C9-50C5-437F-898A-34E13D072AD0}"/>
              </a:ext>
            </a:extLst>
          </p:cNvPr>
          <p:cNvSpPr/>
          <p:nvPr/>
        </p:nvSpPr>
        <p:spPr>
          <a:xfrm>
            <a:off x="6501495" y="3454890"/>
            <a:ext cx="906297" cy="19832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DD7708C-F192-4A8D-B476-98C70570D426}"/>
              </a:ext>
            </a:extLst>
          </p:cNvPr>
          <p:cNvCxnSpPr>
            <a:cxnSpLocks/>
          </p:cNvCxnSpPr>
          <p:nvPr/>
        </p:nvCxnSpPr>
        <p:spPr>
          <a:xfrm flipV="1">
            <a:off x="7337321" y="4401809"/>
            <a:ext cx="410430" cy="39963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4319EB3-A193-4E94-BE5B-DDDDBEA646AF}"/>
              </a:ext>
            </a:extLst>
          </p:cNvPr>
          <p:cNvCxnSpPr>
            <a:cxnSpLocks/>
          </p:cNvCxnSpPr>
          <p:nvPr/>
        </p:nvCxnSpPr>
        <p:spPr>
          <a:xfrm flipH="1" flipV="1">
            <a:off x="7380487" y="3935511"/>
            <a:ext cx="367264" cy="47205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268114D-43AE-4912-9A55-9E60914FF379}"/>
              </a:ext>
            </a:extLst>
          </p:cNvPr>
          <p:cNvSpPr txBox="1"/>
          <p:nvPr/>
        </p:nvSpPr>
        <p:spPr>
          <a:xfrm>
            <a:off x="7687569" y="41930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4708B39D-1D0C-4425-9011-5B225863B93C}"/>
              </a:ext>
            </a:extLst>
          </p:cNvPr>
          <p:cNvSpPr/>
          <p:nvPr/>
        </p:nvSpPr>
        <p:spPr>
          <a:xfrm>
            <a:off x="8294680" y="3473879"/>
            <a:ext cx="906297" cy="19832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DB6A8D5-40B6-4CE8-9B90-305E866CE753}"/>
              </a:ext>
            </a:extLst>
          </p:cNvPr>
          <p:cNvCxnSpPr>
            <a:cxnSpLocks/>
          </p:cNvCxnSpPr>
          <p:nvPr/>
        </p:nvCxnSpPr>
        <p:spPr>
          <a:xfrm flipV="1">
            <a:off x="7930710" y="3769484"/>
            <a:ext cx="370717" cy="334447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682A393-9F29-48FD-B59D-554005D5BA7D}"/>
              </a:ext>
            </a:extLst>
          </p:cNvPr>
          <p:cNvCxnSpPr>
            <a:cxnSpLocks/>
          </p:cNvCxnSpPr>
          <p:nvPr/>
        </p:nvCxnSpPr>
        <p:spPr>
          <a:xfrm flipH="1" flipV="1">
            <a:off x="7930710" y="4103931"/>
            <a:ext cx="367264" cy="47205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92D2DEE-F963-486D-8F16-21B80F6446E8}"/>
              </a:ext>
            </a:extLst>
          </p:cNvPr>
          <p:cNvSpPr txBox="1"/>
          <p:nvPr/>
        </p:nvSpPr>
        <p:spPr>
          <a:xfrm>
            <a:off x="7639990" y="38719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CBCF5EDA-5317-4226-842A-F67824016566}"/>
              </a:ext>
            </a:extLst>
          </p:cNvPr>
          <p:cNvSpPr/>
          <p:nvPr/>
        </p:nvSpPr>
        <p:spPr>
          <a:xfrm rot="16200000">
            <a:off x="9274322" y="2451256"/>
            <a:ext cx="704193" cy="26903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DEC9E4A-DB40-400B-A586-B7493C56D61C}"/>
              </a:ext>
            </a:extLst>
          </p:cNvPr>
          <p:cNvCxnSpPr>
            <a:cxnSpLocks/>
          </p:cNvCxnSpPr>
          <p:nvPr/>
        </p:nvCxnSpPr>
        <p:spPr>
          <a:xfrm flipV="1">
            <a:off x="8742326" y="3183229"/>
            <a:ext cx="880617" cy="2427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7293A19-0F4F-4157-8178-0C12E3CA3F3A}"/>
              </a:ext>
            </a:extLst>
          </p:cNvPr>
          <p:cNvCxnSpPr>
            <a:cxnSpLocks/>
          </p:cNvCxnSpPr>
          <p:nvPr/>
        </p:nvCxnSpPr>
        <p:spPr>
          <a:xfrm flipH="1" flipV="1">
            <a:off x="9622943" y="3183229"/>
            <a:ext cx="785403" cy="2611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62F78EF-8170-4E82-BD96-FF438847A719}"/>
              </a:ext>
            </a:extLst>
          </p:cNvPr>
          <p:cNvSpPr txBox="1"/>
          <p:nvPr/>
        </p:nvSpPr>
        <p:spPr>
          <a:xfrm>
            <a:off x="9444849" y="27677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1A0A419-04A0-4A3A-BA8C-41DC0109101B}"/>
              </a:ext>
            </a:extLst>
          </p:cNvPr>
          <p:cNvSpPr/>
          <p:nvPr/>
        </p:nvSpPr>
        <p:spPr>
          <a:xfrm>
            <a:off x="10056261" y="3473879"/>
            <a:ext cx="906297" cy="19832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B72B40-1A1D-4235-A6DB-CC56B0BE6EB0}"/>
              </a:ext>
            </a:extLst>
          </p:cNvPr>
          <p:cNvCxnSpPr>
            <a:cxnSpLocks/>
            <a:endCxn id="104" idx="1"/>
          </p:cNvCxnSpPr>
          <p:nvPr/>
        </p:nvCxnSpPr>
        <p:spPr>
          <a:xfrm flipV="1">
            <a:off x="10969067" y="4477313"/>
            <a:ext cx="393491" cy="712874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1B2DE06-49A8-40F4-9A92-A56D37E3252A}"/>
              </a:ext>
            </a:extLst>
          </p:cNvPr>
          <p:cNvCxnSpPr>
            <a:cxnSpLocks/>
            <a:stCxn id="104" idx="1"/>
            <a:endCxn id="94" idx="2"/>
          </p:cNvCxnSpPr>
          <p:nvPr/>
        </p:nvCxnSpPr>
        <p:spPr>
          <a:xfrm flipH="1" flipV="1">
            <a:off x="10971618" y="3796454"/>
            <a:ext cx="390940" cy="68085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53EE1E4B-BFEB-478B-9900-F15074E90D25}"/>
              </a:ext>
            </a:extLst>
          </p:cNvPr>
          <p:cNvSpPr txBox="1"/>
          <p:nvPr/>
        </p:nvSpPr>
        <p:spPr>
          <a:xfrm>
            <a:off x="11362558" y="4246480"/>
            <a:ext cx="44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12" name="图片 32">
            <a:extLst>
              <a:ext uri="{FF2B5EF4-FFF2-40B4-BE49-F238E27FC236}">
                <a16:creationId xmlns:a16="http://schemas.microsoft.com/office/drawing/2014/main" id="{203FEF62-8D06-4F28-8B7D-F832E951C6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313" y="2844"/>
            <a:ext cx="1390224" cy="2262059"/>
          </a:xfrm>
          <a:prstGeom prst="rect">
            <a:avLst/>
          </a:prstGeom>
        </p:spPr>
      </p:pic>
      <p:pic>
        <p:nvPicPr>
          <p:cNvPr id="114" name="图片 11">
            <a:extLst>
              <a:ext uri="{FF2B5EF4-FFF2-40B4-BE49-F238E27FC236}">
                <a16:creationId xmlns:a16="http://schemas.microsoft.com/office/drawing/2014/main" id="{F6D53A86-7CD8-454F-95A1-F1B4727729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09" y="5779994"/>
            <a:ext cx="1500585" cy="10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9" grpId="0"/>
      <p:bldP spid="69" grpId="1"/>
      <p:bldP spid="75" grpId="0" animBg="1"/>
      <p:bldP spid="75" grpId="1" animBg="1"/>
      <p:bldP spid="78" grpId="0"/>
      <p:bldP spid="78" grpId="1"/>
      <p:bldP spid="81" grpId="0" animBg="1"/>
      <p:bldP spid="81" grpId="1" animBg="1"/>
      <p:bldP spid="84" grpId="0"/>
      <p:bldP spid="84" grpId="1"/>
      <p:bldP spid="89" grpId="0" animBg="1"/>
      <p:bldP spid="89" grpId="1" animBg="1"/>
      <p:bldP spid="92" grpId="0"/>
      <p:bldP spid="92" grpId="1"/>
      <p:bldP spid="94" grpId="0" animBg="1"/>
      <p:bldP spid="94" grpId="1" animBg="1"/>
      <p:bldP spid="97" grpId="0"/>
      <p:bldP spid="97" grpId="1"/>
      <p:bldP spid="101" grpId="0" animBg="1"/>
      <p:bldP spid="101" grpId="1" animBg="1"/>
      <p:bldP spid="104" grpId="0"/>
      <p:bldP spid="10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79B5A07-E7DD-4FD6-8F13-79EA25EA36F0}"/>
              </a:ext>
            </a:extLst>
          </p:cNvPr>
          <p:cNvSpPr txBox="1"/>
          <p:nvPr/>
        </p:nvSpPr>
        <p:spPr>
          <a:xfrm>
            <a:off x="2499708" y="738565"/>
            <a:ext cx="55322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Đố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Các chú vịt ra bờ ao.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Con đi trước, đi trước hai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Con đi giữa, đi giữa hai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Con đi sau, đi sau hai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Hỏi có bao nhiêu con vịt?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213477F-DFEC-4695-962B-AC485172B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" y="5451317"/>
            <a:ext cx="1958103" cy="1406683"/>
          </a:xfrm>
          <a:prstGeom prst="rect">
            <a:avLst/>
          </a:prstGeom>
        </p:spPr>
      </p:pic>
      <p:pic>
        <p:nvPicPr>
          <p:cNvPr id="28" name="图片 32">
            <a:extLst>
              <a:ext uri="{FF2B5EF4-FFF2-40B4-BE49-F238E27FC236}">
                <a16:creationId xmlns:a16="http://schemas.microsoft.com/office/drawing/2014/main" id="{099D28ED-3597-4A4E-9E96-B630F539A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20" y="0"/>
            <a:ext cx="1390224" cy="226205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DB1C7A7-D130-44D0-98E6-882051D0E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78" b="89256" l="9949" r="94643">
                        <a14:foregroundMark x1="57908" y1="11570" x2="46173" y2="8678"/>
                        <a14:foregroundMark x1="90051" y1="59917" x2="94643" y2="76033"/>
                        <a14:backgroundMark x1="45647" y1="7210" x2="44643" y2="70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9472" y="1071115"/>
            <a:ext cx="4665639" cy="2880318"/>
          </a:xfrm>
          <a:prstGeom prst="rect">
            <a:avLst/>
          </a:prstGeom>
        </p:spPr>
      </p:pic>
      <p:pic>
        <p:nvPicPr>
          <p:cNvPr id="5" name="Picture 4" descr="A close up of a toy&#10;&#10;Description automatically generated with medium confidence">
            <a:extLst>
              <a:ext uri="{FF2B5EF4-FFF2-40B4-BE49-F238E27FC236}">
                <a16:creationId xmlns:a16="http://schemas.microsoft.com/office/drawing/2014/main" id="{C2BAA280-E9CE-44A3-A98E-9F712FE563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" y="-79025"/>
            <a:ext cx="2488571" cy="2006290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EEB59E8-D4F1-4AE6-BFFF-FB4191683A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27" y="3720250"/>
            <a:ext cx="1679889" cy="2059820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B3B2BFE-1881-4E9C-A4F2-80B5A49663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82" y="3720250"/>
            <a:ext cx="1679889" cy="2059820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CCE371C-02D9-4E52-9602-5CF55C104A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37" y="3720250"/>
            <a:ext cx="1679889" cy="2059820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id="{5606B483-0C52-42F4-BF0F-D1AD3E22C01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654" y="4361444"/>
            <a:ext cx="2738894" cy="27170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CCA50F-D000-48E8-A036-6D7841A57A6A}"/>
              </a:ext>
            </a:extLst>
          </p:cNvPr>
          <p:cNvCxnSpPr/>
          <p:nvPr/>
        </p:nvCxnSpPr>
        <p:spPr>
          <a:xfrm>
            <a:off x="2631688" y="2188099"/>
            <a:ext cx="48101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6">
            <a:extLst>
              <a:ext uri="{FF2B5EF4-FFF2-40B4-BE49-F238E27FC236}">
                <a16:creationId xmlns:a16="http://schemas.microsoft.com/office/drawing/2014/main" id="{4AD17045-2025-4EEB-A8E3-9BE5E67943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49" y="6128010"/>
            <a:ext cx="261401" cy="522801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id="{705C98E5-04E1-42BC-9C5F-0A3C1A5832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71" y="6119434"/>
            <a:ext cx="430542" cy="507425"/>
          </a:xfrm>
          <a:prstGeom prst="rect">
            <a:avLst/>
          </a:prstGeom>
        </p:spPr>
      </p:pic>
      <p:pic>
        <p:nvPicPr>
          <p:cNvPr id="21" name="图片 30">
            <a:extLst>
              <a:ext uri="{FF2B5EF4-FFF2-40B4-BE49-F238E27FC236}">
                <a16:creationId xmlns:a16="http://schemas.microsoft.com/office/drawing/2014/main" id="{2EA10DE6-C3F6-4408-ABB1-48397033C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07" y="4142284"/>
            <a:ext cx="668989" cy="78845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ACC8CF-62F0-468B-81F3-B9765422FFA9}"/>
              </a:ext>
            </a:extLst>
          </p:cNvPr>
          <p:cNvCxnSpPr>
            <a:cxnSpLocks/>
          </p:cNvCxnSpPr>
          <p:nvPr/>
        </p:nvCxnSpPr>
        <p:spPr>
          <a:xfrm>
            <a:off x="2631688" y="2708489"/>
            <a:ext cx="45162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68B53BB-9414-4AA7-9895-DCEFF4A6DC80}"/>
              </a:ext>
            </a:extLst>
          </p:cNvPr>
          <p:cNvSpPr/>
          <p:nvPr/>
        </p:nvSpPr>
        <p:spPr>
          <a:xfrm>
            <a:off x="2373527" y="3699901"/>
            <a:ext cx="1895154" cy="2333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040E8-50C1-44AA-A86C-84CBA362ADE4}"/>
              </a:ext>
            </a:extLst>
          </p:cNvPr>
          <p:cNvSpPr/>
          <p:nvPr/>
        </p:nvSpPr>
        <p:spPr>
          <a:xfrm>
            <a:off x="4866588" y="3665632"/>
            <a:ext cx="1895154" cy="2333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2AAA212-FF71-4DE4-89D6-58D81CFA6D5B}"/>
              </a:ext>
            </a:extLst>
          </p:cNvPr>
          <p:cNvSpPr/>
          <p:nvPr/>
        </p:nvSpPr>
        <p:spPr>
          <a:xfrm>
            <a:off x="7365165" y="3689727"/>
            <a:ext cx="1895154" cy="23338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9" name="图片 26">
            <a:extLst>
              <a:ext uri="{FF2B5EF4-FFF2-40B4-BE49-F238E27FC236}">
                <a16:creationId xmlns:a16="http://schemas.microsoft.com/office/drawing/2014/main" id="{E9F75ACA-B24D-44C8-8C28-D756C0F8AB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70" y="6128010"/>
            <a:ext cx="261401" cy="52280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F22DD6-BB8D-4EFC-A88C-504F7F75EFF8}"/>
              </a:ext>
            </a:extLst>
          </p:cNvPr>
          <p:cNvCxnSpPr>
            <a:cxnSpLocks/>
          </p:cNvCxnSpPr>
          <p:nvPr/>
        </p:nvCxnSpPr>
        <p:spPr>
          <a:xfrm>
            <a:off x="2608466" y="3184274"/>
            <a:ext cx="45162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28">
            <a:extLst>
              <a:ext uri="{FF2B5EF4-FFF2-40B4-BE49-F238E27FC236}">
                <a16:creationId xmlns:a16="http://schemas.microsoft.com/office/drawing/2014/main" id="{54648B93-652D-455E-90C1-E27A70B55F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55" y="6119435"/>
            <a:ext cx="430542" cy="507425"/>
          </a:xfrm>
          <a:prstGeom prst="rect">
            <a:avLst/>
          </a:prstGeom>
        </p:spPr>
      </p:pic>
      <p:pic>
        <p:nvPicPr>
          <p:cNvPr id="32" name="图片 26">
            <a:extLst>
              <a:ext uri="{FF2B5EF4-FFF2-40B4-BE49-F238E27FC236}">
                <a16:creationId xmlns:a16="http://schemas.microsoft.com/office/drawing/2014/main" id="{FF338FE6-7213-4AF3-972A-2D35194DFF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70" y="6119435"/>
            <a:ext cx="261401" cy="52280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441374-B209-4174-8C30-9B6356D7A834}"/>
              </a:ext>
            </a:extLst>
          </p:cNvPr>
          <p:cNvSpPr/>
          <p:nvPr/>
        </p:nvSpPr>
        <p:spPr>
          <a:xfrm>
            <a:off x="2241395" y="3665632"/>
            <a:ext cx="7247726" cy="23579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2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/>
      <p:bldP spid="16" grpId="1" animBg="1"/>
      <p:bldP spid="25" grpId="0" animBg="1"/>
      <p:bldP spid="25" grpId="1" animBg="1"/>
      <p:bldP spid="26" grpId="0" animBg="1"/>
      <p:bldP spid="26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79B5A07-E7DD-4FD6-8F13-79EA25EA36F0}"/>
              </a:ext>
            </a:extLst>
          </p:cNvPr>
          <p:cNvSpPr txBox="1"/>
          <p:nvPr/>
        </p:nvSpPr>
        <p:spPr>
          <a:xfrm>
            <a:off x="1059964" y="318139"/>
            <a:ext cx="8872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Nói theo mẫu câu: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Sên Đỏ đi từ nhà lúc      giờ, đến nơi lúc       giờ.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Sên Xanh đi từ nhà lúc      giờ, đến nơi lúc       giờ.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213477F-DFEC-4695-962B-AC485172B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" y="5287351"/>
            <a:ext cx="1958103" cy="1406683"/>
          </a:xfrm>
          <a:prstGeom prst="rect">
            <a:avLst/>
          </a:prstGeom>
        </p:spPr>
      </p:pic>
      <p:pic>
        <p:nvPicPr>
          <p:cNvPr id="7" name="Picture 6" descr="A picture containing text, clock, different, plastic&#10;&#10;Description automatically generated">
            <a:extLst>
              <a:ext uri="{FF2B5EF4-FFF2-40B4-BE49-F238E27FC236}">
                <a16:creationId xmlns:a16="http://schemas.microsoft.com/office/drawing/2014/main" id="{DD2CDB6D-42E1-4B0B-A34E-90CBDBD9C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09" y="1752703"/>
            <a:ext cx="9241129" cy="534765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BFAEAA1-F435-4A53-B3FF-D4AD6ED832C7}"/>
              </a:ext>
            </a:extLst>
          </p:cNvPr>
          <p:cNvSpPr/>
          <p:nvPr/>
        </p:nvSpPr>
        <p:spPr>
          <a:xfrm>
            <a:off x="345225" y="318139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8" name="图片 32">
            <a:extLst>
              <a:ext uri="{FF2B5EF4-FFF2-40B4-BE49-F238E27FC236}">
                <a16:creationId xmlns:a16="http://schemas.microsoft.com/office/drawing/2014/main" id="{099D28ED-3597-4A4E-9E96-B630F539A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20" y="0"/>
            <a:ext cx="1390224" cy="22620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0369AED-F617-4A39-AE36-000779B362E1}"/>
              </a:ext>
            </a:extLst>
          </p:cNvPr>
          <p:cNvSpPr txBox="1"/>
          <p:nvPr/>
        </p:nvSpPr>
        <p:spPr>
          <a:xfrm>
            <a:off x="4782353" y="810580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89C8BE-8607-4C3B-838E-961DBD17D83E}"/>
              </a:ext>
            </a:extLst>
          </p:cNvPr>
          <p:cNvSpPr txBox="1"/>
          <p:nvPr/>
        </p:nvSpPr>
        <p:spPr>
          <a:xfrm>
            <a:off x="4698723" y="827569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.?.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666467-3297-492F-8F46-8EDC9FF31967}"/>
              </a:ext>
            </a:extLst>
          </p:cNvPr>
          <p:cNvSpPr txBox="1"/>
          <p:nvPr/>
        </p:nvSpPr>
        <p:spPr>
          <a:xfrm>
            <a:off x="8005298" y="81058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.?.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ECB64D-1827-47F4-9551-A6FBFFEAE7D9}"/>
              </a:ext>
            </a:extLst>
          </p:cNvPr>
          <p:cNvSpPr txBox="1"/>
          <p:nvPr/>
        </p:nvSpPr>
        <p:spPr>
          <a:xfrm>
            <a:off x="5112112" y="1320010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.?.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AB8E65-0C3F-4655-B1EB-2E64672B5F73}"/>
              </a:ext>
            </a:extLst>
          </p:cNvPr>
          <p:cNvSpPr txBox="1"/>
          <p:nvPr/>
        </p:nvSpPr>
        <p:spPr>
          <a:xfrm>
            <a:off x="8471757" y="1322208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.?.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FD96C6-60D6-44FB-99AF-EC6D32691CB3}"/>
              </a:ext>
            </a:extLst>
          </p:cNvPr>
          <p:cNvSpPr txBox="1"/>
          <p:nvPr/>
        </p:nvSpPr>
        <p:spPr>
          <a:xfrm>
            <a:off x="8109752" y="810579"/>
            <a:ext cx="30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8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68EE5B-C01A-4EC8-8987-32BE6B6B26A2}"/>
              </a:ext>
            </a:extLst>
          </p:cNvPr>
          <p:cNvSpPr txBox="1"/>
          <p:nvPr/>
        </p:nvSpPr>
        <p:spPr>
          <a:xfrm>
            <a:off x="5211880" y="1320013"/>
            <a:ext cx="310096" cy="60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BB364-4D10-47A2-912F-218B11F0D284}"/>
              </a:ext>
            </a:extLst>
          </p:cNvPr>
          <p:cNvSpPr txBox="1"/>
          <p:nvPr/>
        </p:nvSpPr>
        <p:spPr>
          <a:xfrm>
            <a:off x="8593721" y="13115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9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1"/>
      <p:bldP spid="31" grpId="1"/>
      <p:bldP spid="32" grpId="1"/>
      <p:bldP spid="33" grpId="1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79B5A07-E7DD-4FD6-8F13-79EA25EA36F0}"/>
              </a:ext>
            </a:extLst>
          </p:cNvPr>
          <p:cNvSpPr txBox="1"/>
          <p:nvPr/>
        </p:nvSpPr>
        <p:spPr>
          <a:xfrm>
            <a:off x="517670" y="1121225"/>
            <a:ext cx="1140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Thay các hình tam giác, hình vuông, hình tròn bằng các số nào?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28" name="图片 32">
            <a:extLst>
              <a:ext uri="{FF2B5EF4-FFF2-40B4-BE49-F238E27FC236}">
                <a16:creationId xmlns:a16="http://schemas.microsoft.com/office/drawing/2014/main" id="{099D28ED-3597-4A4E-9E96-B630F539A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186" y="0"/>
            <a:ext cx="706814" cy="1150070"/>
          </a:xfrm>
          <a:prstGeom prst="rect">
            <a:avLst/>
          </a:prstGeom>
        </p:spPr>
      </p:pic>
      <p:pic>
        <p:nvPicPr>
          <p:cNvPr id="6" name="图片 28">
            <a:extLst>
              <a:ext uri="{FF2B5EF4-FFF2-40B4-BE49-F238E27FC236}">
                <a16:creationId xmlns:a16="http://schemas.microsoft.com/office/drawing/2014/main" id="{F6CB7B43-2465-422B-88C4-04904A3017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" y="4005122"/>
            <a:ext cx="1948119" cy="2736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D6E6A0-D7A7-4419-B467-8DBA19689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8" y="-37673"/>
            <a:ext cx="2550024" cy="1360013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4A2F10C-6524-43AD-A0EB-7F1C618944DA}"/>
              </a:ext>
            </a:extLst>
          </p:cNvPr>
          <p:cNvSpPr/>
          <p:nvPr/>
        </p:nvSpPr>
        <p:spPr>
          <a:xfrm>
            <a:off x="2442116" y="2219866"/>
            <a:ext cx="1138316" cy="981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CABD61-792F-4D55-B720-09EF8BD45230}"/>
              </a:ext>
            </a:extLst>
          </p:cNvPr>
          <p:cNvSpPr/>
          <p:nvPr/>
        </p:nvSpPr>
        <p:spPr>
          <a:xfrm>
            <a:off x="4730419" y="3625061"/>
            <a:ext cx="992459" cy="9924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B77CA0-7A68-444D-86B9-414B06B0F544}"/>
              </a:ext>
            </a:extLst>
          </p:cNvPr>
          <p:cNvSpPr/>
          <p:nvPr/>
        </p:nvSpPr>
        <p:spPr>
          <a:xfrm>
            <a:off x="6995681" y="5195921"/>
            <a:ext cx="981307" cy="9813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A92711E-C5DD-4C3D-8381-5756A1A33249}"/>
              </a:ext>
            </a:extLst>
          </p:cNvPr>
          <p:cNvSpPr/>
          <p:nvPr/>
        </p:nvSpPr>
        <p:spPr>
          <a:xfrm>
            <a:off x="4657491" y="2215605"/>
            <a:ext cx="1138316" cy="981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2C1FE29-50F2-495A-9A4A-F678BECE5C17}"/>
              </a:ext>
            </a:extLst>
          </p:cNvPr>
          <p:cNvSpPr/>
          <p:nvPr/>
        </p:nvSpPr>
        <p:spPr>
          <a:xfrm>
            <a:off x="2442116" y="3636213"/>
            <a:ext cx="1138316" cy="981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B54647-D3F6-41FF-9BD9-A99D67A450B6}"/>
              </a:ext>
            </a:extLst>
          </p:cNvPr>
          <p:cNvSpPr/>
          <p:nvPr/>
        </p:nvSpPr>
        <p:spPr>
          <a:xfrm>
            <a:off x="2515044" y="5187667"/>
            <a:ext cx="992459" cy="9924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2B6AEA-BAA1-4042-85EE-1FE109C59F48}"/>
              </a:ext>
            </a:extLst>
          </p:cNvPr>
          <p:cNvSpPr/>
          <p:nvPr/>
        </p:nvSpPr>
        <p:spPr>
          <a:xfrm>
            <a:off x="4730419" y="5244375"/>
            <a:ext cx="992459" cy="9924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815C87-FBCF-4644-A486-CE522B277FD0}"/>
              </a:ext>
            </a:extLst>
          </p:cNvPr>
          <p:cNvSpPr txBox="1"/>
          <p:nvPr/>
        </p:nvSpPr>
        <p:spPr>
          <a:xfrm>
            <a:off x="3837615" y="2479131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1C8E4-B531-4E78-81A4-EB1E8B99239C}"/>
              </a:ext>
            </a:extLst>
          </p:cNvPr>
          <p:cNvSpPr txBox="1"/>
          <p:nvPr/>
        </p:nvSpPr>
        <p:spPr>
          <a:xfrm>
            <a:off x="6310172" y="2479131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38CF81-589E-4363-8812-4CFF129AA453}"/>
              </a:ext>
            </a:extLst>
          </p:cNvPr>
          <p:cNvSpPr txBox="1"/>
          <p:nvPr/>
        </p:nvSpPr>
        <p:spPr>
          <a:xfrm>
            <a:off x="6995681" y="2479131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344EA0-0F93-499A-936E-44D8E3DE8174}"/>
              </a:ext>
            </a:extLst>
          </p:cNvPr>
          <p:cNvSpPr txBox="1"/>
          <p:nvPr/>
        </p:nvSpPr>
        <p:spPr>
          <a:xfrm>
            <a:off x="6995681" y="3852383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36A475-736D-4A0F-8311-07D4BF874ECF}"/>
              </a:ext>
            </a:extLst>
          </p:cNvPr>
          <p:cNvSpPr txBox="1"/>
          <p:nvPr/>
        </p:nvSpPr>
        <p:spPr>
          <a:xfrm>
            <a:off x="6310173" y="3852383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5381B8-690A-47B0-91B0-49963914D61B}"/>
              </a:ext>
            </a:extLst>
          </p:cNvPr>
          <p:cNvSpPr txBox="1"/>
          <p:nvPr/>
        </p:nvSpPr>
        <p:spPr>
          <a:xfrm>
            <a:off x="6310173" y="5373477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6F283E-F9DA-49F3-B585-3F1B811B8BD5}"/>
              </a:ext>
            </a:extLst>
          </p:cNvPr>
          <p:cNvSpPr txBox="1"/>
          <p:nvPr/>
        </p:nvSpPr>
        <p:spPr>
          <a:xfrm>
            <a:off x="3837614" y="3852383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143447-E085-49D7-9046-13614B3CCE02}"/>
              </a:ext>
            </a:extLst>
          </p:cNvPr>
          <p:cNvSpPr txBox="1"/>
          <p:nvPr/>
        </p:nvSpPr>
        <p:spPr>
          <a:xfrm>
            <a:off x="3867552" y="5373477"/>
            <a:ext cx="562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273FF2-D7CF-4F3A-96DA-1B9D4B277935}"/>
              </a:ext>
            </a:extLst>
          </p:cNvPr>
          <p:cNvSpPr txBox="1"/>
          <p:nvPr/>
        </p:nvSpPr>
        <p:spPr>
          <a:xfrm>
            <a:off x="2754242" y="2479131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181D2D-31B8-4939-A455-66D0AFE2CE3C}"/>
              </a:ext>
            </a:extLst>
          </p:cNvPr>
          <p:cNvSpPr txBox="1"/>
          <p:nvPr/>
        </p:nvSpPr>
        <p:spPr>
          <a:xfrm>
            <a:off x="4985330" y="2479131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5CF8E8-3AFA-4FEF-AC19-83CCF909A939}"/>
              </a:ext>
            </a:extLst>
          </p:cNvPr>
          <p:cNvSpPr txBox="1"/>
          <p:nvPr/>
        </p:nvSpPr>
        <p:spPr>
          <a:xfrm>
            <a:off x="2729236" y="3852383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848F1-23B8-4230-A372-69172453B6CE}"/>
              </a:ext>
            </a:extLst>
          </p:cNvPr>
          <p:cNvSpPr txBox="1"/>
          <p:nvPr/>
        </p:nvSpPr>
        <p:spPr>
          <a:xfrm>
            <a:off x="4981136" y="3852383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2932A5-97DA-4BA6-A04F-8AF1BB264EFC}"/>
              </a:ext>
            </a:extLst>
          </p:cNvPr>
          <p:cNvSpPr txBox="1"/>
          <p:nvPr/>
        </p:nvSpPr>
        <p:spPr>
          <a:xfrm>
            <a:off x="2742288" y="5373477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9294C2-B658-47B4-BEF9-4AAD63D8919A}"/>
              </a:ext>
            </a:extLst>
          </p:cNvPr>
          <p:cNvSpPr txBox="1"/>
          <p:nvPr/>
        </p:nvSpPr>
        <p:spPr>
          <a:xfrm>
            <a:off x="5079948" y="5373477"/>
            <a:ext cx="1138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52FE4D-9A43-46C3-922E-BE5CEABEAB21}"/>
              </a:ext>
            </a:extLst>
          </p:cNvPr>
          <p:cNvSpPr txBox="1"/>
          <p:nvPr/>
        </p:nvSpPr>
        <p:spPr>
          <a:xfrm>
            <a:off x="7062311" y="5373477"/>
            <a:ext cx="1829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10</a:t>
            </a:r>
            <a:endParaRPr kumimoji="0" lang="vi-VN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93F717-83BA-4BB3-A2B4-19FA8EC52907}"/>
              </a:ext>
            </a:extLst>
          </p:cNvPr>
          <p:cNvGrpSpPr/>
          <p:nvPr/>
        </p:nvGrpSpPr>
        <p:grpSpPr>
          <a:xfrm>
            <a:off x="8891664" y="2261133"/>
            <a:ext cx="3113676" cy="1050867"/>
            <a:chOff x="8891664" y="2261133"/>
            <a:chExt cx="3113676" cy="1050867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B2A5D601-6135-4E71-91CF-5C2098E2363B}"/>
                </a:ext>
              </a:extLst>
            </p:cNvPr>
            <p:cNvSpPr/>
            <p:nvPr/>
          </p:nvSpPr>
          <p:spPr>
            <a:xfrm>
              <a:off x="8891664" y="2261133"/>
              <a:ext cx="1138316" cy="981307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392DC9-2E0A-41D7-8289-3F6779D1B479}"/>
                </a:ext>
              </a:extLst>
            </p:cNvPr>
            <p:cNvSpPr txBox="1"/>
            <p:nvPr/>
          </p:nvSpPr>
          <p:spPr>
            <a:xfrm>
              <a:off x="10183441" y="2481003"/>
              <a:ext cx="562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仓耳今楷05-6763 W05" panose="02020400000000000000" pitchFamily="18" charset="-122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372089-9C60-4E34-AEA2-573FD2A8AB44}"/>
                </a:ext>
              </a:extLst>
            </p:cNvPr>
            <p:cNvSpPr txBox="1"/>
            <p:nvPr/>
          </p:nvSpPr>
          <p:spPr>
            <a:xfrm>
              <a:off x="10867024" y="2479131"/>
              <a:ext cx="11383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+mj-lt"/>
                  <a:ea typeface="仓耳今楷05-6763 W05" panose="02020400000000000000" pitchFamily="18" charset="-122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8A8CF8-58DE-4802-BF38-9909A55640D7}"/>
              </a:ext>
            </a:extLst>
          </p:cNvPr>
          <p:cNvGrpSpPr/>
          <p:nvPr/>
        </p:nvGrpSpPr>
        <p:grpSpPr>
          <a:xfrm>
            <a:off x="9072768" y="3666051"/>
            <a:ext cx="2951964" cy="1088896"/>
            <a:chOff x="9053376" y="3621999"/>
            <a:chExt cx="2951964" cy="108889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CCD7BD-0636-4814-8519-80E9BC24E2C4}"/>
                </a:ext>
              </a:extLst>
            </p:cNvPr>
            <p:cNvSpPr/>
            <p:nvPr/>
          </p:nvSpPr>
          <p:spPr>
            <a:xfrm>
              <a:off x="9053376" y="3621999"/>
              <a:ext cx="992459" cy="9924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DCDF63-3346-4C54-A0D8-5C30D75986C4}"/>
                </a:ext>
              </a:extLst>
            </p:cNvPr>
            <p:cNvSpPr txBox="1"/>
            <p:nvPr/>
          </p:nvSpPr>
          <p:spPr>
            <a:xfrm>
              <a:off x="10209275" y="3856126"/>
              <a:ext cx="562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仓耳今楷05-6763 W05" panose="02020400000000000000" pitchFamily="18" charset="-122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5CD1C82-E49D-4916-8C9E-BF70B3595A38}"/>
                </a:ext>
              </a:extLst>
            </p:cNvPr>
            <p:cNvSpPr txBox="1"/>
            <p:nvPr/>
          </p:nvSpPr>
          <p:spPr>
            <a:xfrm>
              <a:off x="10867024" y="3879898"/>
              <a:ext cx="11383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+mj-lt"/>
                  <a:ea typeface="仓耳今楷05-6763 W05" panose="02020400000000000000" pitchFamily="18" charset="-122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0B696B-DE0D-4A0E-B6CD-96F69C11E166}"/>
              </a:ext>
            </a:extLst>
          </p:cNvPr>
          <p:cNvGrpSpPr/>
          <p:nvPr/>
        </p:nvGrpSpPr>
        <p:grpSpPr>
          <a:xfrm>
            <a:off x="8958294" y="5208958"/>
            <a:ext cx="3630280" cy="1009854"/>
            <a:chOff x="8971041" y="5170272"/>
            <a:chExt cx="3630280" cy="100985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33ADC9F-6C9C-4D42-8B31-625EB8F1C78C}"/>
                </a:ext>
              </a:extLst>
            </p:cNvPr>
            <p:cNvSpPr/>
            <p:nvPr/>
          </p:nvSpPr>
          <p:spPr>
            <a:xfrm>
              <a:off x="8971041" y="5170272"/>
              <a:ext cx="981307" cy="9813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8F4FAF-FEE5-4915-9820-9B167D64029F}"/>
                </a:ext>
              </a:extLst>
            </p:cNvPr>
            <p:cNvSpPr txBox="1"/>
            <p:nvPr/>
          </p:nvSpPr>
          <p:spPr>
            <a:xfrm>
              <a:off x="10183440" y="5349129"/>
              <a:ext cx="562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仓耳今楷05-6763 W05" panose="02020400000000000000" pitchFamily="18" charset="-122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0878D5-A5A3-47AD-B6B2-D0E1E776E10A}"/>
                </a:ext>
              </a:extLst>
            </p:cNvPr>
            <p:cNvSpPr txBox="1"/>
            <p:nvPr/>
          </p:nvSpPr>
          <p:spPr>
            <a:xfrm>
              <a:off x="10771968" y="5349128"/>
              <a:ext cx="1829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仓耳今楷05-6763 W05" panose="02020400000000000000" pitchFamily="18" charset="-122"/>
                  <a:cs typeface="Calibri" panose="020F050202020403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2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7" grpId="1" animBg="1"/>
      <p:bldP spid="13" grpId="1" animBg="1"/>
      <p:bldP spid="14" grpId="1" animBg="1"/>
      <p:bldP spid="15" grpId="1" animBg="1"/>
      <p:bldP spid="16" grpId="1" animBg="1"/>
      <p:bldP spid="26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228AA05-0AE2-45BF-B4F4-26F3A1701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2" y="0"/>
            <a:ext cx="2043927" cy="2076893"/>
          </a:xfrm>
          <a:prstGeom prst="rect">
            <a:avLst/>
          </a:prstGeom>
        </p:spPr>
      </p:pic>
      <p:pic>
        <p:nvPicPr>
          <p:cNvPr id="37" name="图片 14">
            <a:extLst>
              <a:ext uri="{FF2B5EF4-FFF2-40B4-BE49-F238E27FC236}">
                <a16:creationId xmlns:a16="http://schemas.microsoft.com/office/drawing/2014/main" id="{A89C10F9-EF52-444B-AEEF-19891046A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980"/>
            <a:ext cx="12192000" cy="26030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2D3A344-FA3F-4170-8677-872F9B692BED}"/>
              </a:ext>
            </a:extLst>
          </p:cNvPr>
          <p:cNvSpPr txBox="1"/>
          <p:nvPr/>
        </p:nvSpPr>
        <p:spPr>
          <a:xfrm>
            <a:off x="2024433" y="711913"/>
            <a:ext cx="1074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Dùng sợi dây để tạo hình ảnh đường thẳng, đường cong.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4C9681-7B4A-42B3-9B30-0519A226F3C7}"/>
              </a:ext>
            </a:extLst>
          </p:cNvPr>
          <p:cNvSpPr txBox="1"/>
          <p:nvPr/>
        </p:nvSpPr>
        <p:spPr>
          <a:xfrm>
            <a:off x="2024433" y="2663933"/>
            <a:ext cx="884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仓耳今楷05-6763 W05" panose="02020400000000000000" pitchFamily="18" charset="-122"/>
                <a:cs typeface="Calibri" panose="020F0502020204030204" pitchFamily="34" charset="0"/>
              </a:rPr>
              <a:t>Dùng que tính, bút chì, ... để tạo đường gấp khúc.</a:t>
            </a:r>
            <a:endParaRPr kumimoji="0" lang="vi-V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4536429-7F7D-4BC9-8CD1-DA3D55DD6DF2}"/>
              </a:ext>
            </a:extLst>
          </p:cNvPr>
          <p:cNvSpPr/>
          <p:nvPr/>
        </p:nvSpPr>
        <p:spPr>
          <a:xfrm rot="4784485">
            <a:off x="6180821" y="-1410076"/>
            <a:ext cx="1455269" cy="6080698"/>
          </a:xfrm>
          <a:custGeom>
            <a:avLst/>
            <a:gdLst>
              <a:gd name="connsiteX0" fmla="*/ 2709746 w 2709746"/>
              <a:gd name="connsiteY0" fmla="*/ 0 h 3722768"/>
              <a:gd name="connsiteX1" fmla="*/ 2308302 w 2709746"/>
              <a:gd name="connsiteY1" fmla="*/ 635619 h 3722768"/>
              <a:gd name="connsiteX2" fmla="*/ 1906859 w 2709746"/>
              <a:gd name="connsiteY2" fmla="*/ 3434575 h 3722768"/>
              <a:gd name="connsiteX3" fmla="*/ 0 w 2709746"/>
              <a:gd name="connsiteY3" fmla="*/ 3490332 h 37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746" h="3722768">
                <a:moveTo>
                  <a:pt x="2709746" y="0"/>
                </a:moveTo>
                <a:cubicBezTo>
                  <a:pt x="2575931" y="31595"/>
                  <a:pt x="2442117" y="63190"/>
                  <a:pt x="2308302" y="635619"/>
                </a:cubicBezTo>
                <a:cubicBezTo>
                  <a:pt x="2174487" y="1208048"/>
                  <a:pt x="2291576" y="2958790"/>
                  <a:pt x="1906859" y="3434575"/>
                </a:cubicBezTo>
                <a:cubicBezTo>
                  <a:pt x="1522142" y="3910360"/>
                  <a:pt x="761071" y="3700346"/>
                  <a:pt x="0" y="349033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group of toothbrushes&#10;&#10;Description automatically generated with low confidence">
            <a:extLst>
              <a:ext uri="{FF2B5EF4-FFF2-40B4-BE49-F238E27FC236}">
                <a16:creationId xmlns:a16="http://schemas.microsoft.com/office/drawing/2014/main" id="{74132758-75AA-43FC-8738-70C63C322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560">
            <a:off x="2958392" y="3387301"/>
            <a:ext cx="3690589" cy="3157504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id="{0F70E479-5094-43BF-9AE2-A8C48C63E1B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94">
            <a:off x="7437032" y="3651457"/>
            <a:ext cx="4294655" cy="179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6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1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244</Words>
  <Application>Microsoft Office PowerPoint</Application>
  <PresentationFormat>Widescreen</PresentationFormat>
  <Paragraphs>73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等线</vt:lpstr>
      <vt:lpstr>等线 Light</vt:lpstr>
      <vt:lpstr>iCiel Cadena</vt:lpstr>
      <vt:lpstr>Times New Roman</vt:lpstr>
      <vt:lpstr>仓耳今楷05-6763 W05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</cp:lastModifiedBy>
  <cp:revision>14</cp:revision>
  <dcterms:created xsi:type="dcterms:W3CDTF">2021-09-17T08:46:07Z</dcterms:created>
  <dcterms:modified xsi:type="dcterms:W3CDTF">2021-10-18T09:31:54Z</dcterms:modified>
</cp:coreProperties>
</file>